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34AB9020" ContentType="image/p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 id="2147483689" r:id="rId4"/>
    <p:sldMasterId id="2147483748" r:id="rId5"/>
    <p:sldMasterId id="2147483788" r:id="rId6"/>
  </p:sldMasterIdLst>
  <p:notesMasterIdLst>
    <p:notesMasterId r:id="rId30"/>
  </p:notesMasterIdLst>
  <p:sldIdLst>
    <p:sldId id="2147470879" r:id="rId7"/>
    <p:sldId id="2145708746" r:id="rId8"/>
    <p:sldId id="2147470911" r:id="rId9"/>
    <p:sldId id="2145708227" r:id="rId10"/>
    <p:sldId id="2145708722" r:id="rId11"/>
    <p:sldId id="2145708229" r:id="rId12"/>
    <p:sldId id="2147470910" r:id="rId13"/>
    <p:sldId id="261" r:id="rId14"/>
    <p:sldId id="275" r:id="rId15"/>
    <p:sldId id="2147470912" r:id="rId16"/>
    <p:sldId id="2147470891" r:id="rId17"/>
    <p:sldId id="2147470901" r:id="rId18"/>
    <p:sldId id="2147470882" r:id="rId19"/>
    <p:sldId id="2147470903" r:id="rId20"/>
    <p:sldId id="2147470904" r:id="rId21"/>
    <p:sldId id="2147470905" r:id="rId22"/>
    <p:sldId id="2147470906" r:id="rId23"/>
    <p:sldId id="2147470913" r:id="rId24"/>
    <p:sldId id="2147470907" r:id="rId25"/>
    <p:sldId id="2147470908" r:id="rId26"/>
    <p:sldId id="2147470909" r:id="rId27"/>
    <p:sldId id="2145708749" r:id="rId28"/>
    <p:sldId id="214570824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76BABA"/>
    <a:srgbClr val="034160"/>
    <a:srgbClr val="BBBCDF"/>
    <a:srgbClr val="36B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C05C6B-5D54-B0AA-ED87-5096115199A1}" v="9" dt="2023-06-02T07:26:26.050"/>
    <p1510:client id="{E31AB49F-B14F-4769-B8E8-58AB3DDB7733}" v="322" dt="2023-06-01T11:44:50.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06" autoAdjust="0"/>
    <p:restoredTop sz="94660"/>
  </p:normalViewPr>
  <p:slideViewPr>
    <p:cSldViewPr snapToGrid="0">
      <p:cViewPr varScale="1">
        <p:scale>
          <a:sx n="75" d="100"/>
          <a:sy n="75" d="100"/>
        </p:scale>
        <p:origin x="572"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1.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7D2F1-C792-4531-BE51-08B4EC1A45FD}" type="datetimeFigureOut">
              <a:rPr lang="en-US" smtClean="0"/>
              <a:t>5/19/2024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0B2FFC-4366-4AFA-BE61-DFD16238F87C}" type="slidenum">
              <a:rPr lang="en-US" smtClean="0"/>
              <a:t>‹#›</a:t>
            </a:fld>
            <a:endParaRPr lang="en-US"/>
          </a:p>
        </p:txBody>
      </p:sp>
    </p:spTree>
    <p:extLst>
      <p:ext uri="{BB962C8B-B14F-4D97-AF65-F5344CB8AC3E}">
        <p14:creationId xmlns:p14="http://schemas.microsoft.com/office/powerpoint/2010/main" val="3047026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ADCA3F-331E-48FC-B949-4938BC4085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084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1C6766-630C-C84B-AFC4-8771FCD8867B}"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1966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Add</a:t>
            </a:r>
            <a:r>
              <a:rPr lang="da-DK" dirty="0"/>
              <a:t> </a:t>
            </a:r>
            <a:r>
              <a:rPr lang="da-DK" dirty="0" err="1"/>
              <a:t>cloud</a:t>
            </a:r>
            <a:r>
              <a:rPr lang="da-DK" dirty="0"/>
              <a:t> </a:t>
            </a:r>
            <a:r>
              <a:rPr lang="da-DK" dirty="0" err="1"/>
              <a:t>indications</a:t>
            </a:r>
            <a:r>
              <a:rPr lang="da-DK" dirty="0"/>
              <a:t> </a:t>
            </a:r>
            <a:r>
              <a:rPr lang="da-DK" dirty="0">
                <a:sym typeface="Wingdings" panose="05000000000000000000" pitchFamily="2" charset="2"/>
              </a:rPr>
              <a:t> Show </a:t>
            </a:r>
            <a:r>
              <a:rPr lang="da-DK" dirty="0" err="1">
                <a:sym typeface="Wingdings" panose="05000000000000000000" pitchFamily="2" charset="2"/>
              </a:rPr>
              <a:t>where</a:t>
            </a:r>
            <a:r>
              <a:rPr lang="da-DK" dirty="0">
                <a:sym typeface="Wingdings" panose="05000000000000000000" pitchFamily="2" charset="2"/>
              </a:rPr>
              <a:t> the difference </a:t>
            </a:r>
            <a:r>
              <a:rPr lang="da-DK" dirty="0" err="1">
                <a:sym typeface="Wingdings" panose="05000000000000000000" pitchFamily="2" charset="2"/>
              </a:rPr>
              <a:t>sits</a:t>
            </a:r>
            <a:r>
              <a:rPr lang="da-DK" dirty="0">
                <a:sym typeface="Wingdings" panose="05000000000000000000" pitchFamily="2" charset="2"/>
              </a:rPr>
              <a:t> if </a:t>
            </a:r>
            <a:r>
              <a:rPr lang="da-DK" dirty="0" err="1">
                <a:sym typeface="Wingdings" panose="05000000000000000000" pitchFamily="2" charset="2"/>
              </a:rPr>
              <a:t>you</a:t>
            </a:r>
            <a:r>
              <a:rPr lang="da-DK" dirty="0">
                <a:sym typeface="Wingdings" panose="05000000000000000000" pitchFamily="2" charset="2"/>
              </a:rPr>
              <a:t> </a:t>
            </a:r>
            <a:r>
              <a:rPr lang="da-DK" dirty="0" err="1">
                <a:sym typeface="Wingdings" panose="05000000000000000000" pitchFamily="2" charset="2"/>
              </a:rPr>
              <a:t>use</a:t>
            </a:r>
            <a:r>
              <a:rPr lang="da-DK" dirty="0">
                <a:sym typeface="Wingdings" panose="05000000000000000000" pitchFamily="2" charset="2"/>
              </a:rPr>
              <a:t>/do not </a:t>
            </a:r>
            <a:r>
              <a:rPr lang="da-DK" dirty="0" err="1">
                <a:sym typeface="Wingdings" panose="05000000000000000000" pitchFamily="2" charset="2"/>
              </a:rPr>
              <a:t>use</a:t>
            </a:r>
            <a:r>
              <a:rPr lang="da-DK" dirty="0">
                <a:sym typeface="Wingdings" panose="05000000000000000000" pitchFamily="2" charset="2"/>
              </a:rPr>
              <a:t> </a:t>
            </a:r>
            <a:r>
              <a:rPr lang="da-DK" b="1" dirty="0" err="1">
                <a:sym typeface="Wingdings" panose="05000000000000000000" pitchFamily="2" charset="2"/>
              </a:rPr>
              <a:t>cloud</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6CFAD1-D197-4A88-B173-A6412E995EE5}" type="slidenum">
              <a:rPr kumimoji="0" lang="en-GB"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86642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ADCA3F-331E-48FC-B949-4938BC408594}" type="slidenum">
              <a:rPr lang="en-US" smtClean="0"/>
              <a:t>22</a:t>
            </a:fld>
            <a:endParaRPr lang="en-US"/>
          </a:p>
        </p:txBody>
      </p:sp>
    </p:spTree>
    <p:extLst>
      <p:ext uri="{BB962C8B-B14F-4D97-AF65-F5344CB8AC3E}">
        <p14:creationId xmlns:p14="http://schemas.microsoft.com/office/powerpoint/2010/main" val="376589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Open Sans" panose="020B060603050402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1C6766-630C-C84B-AFC4-8771FCD8867B}"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82312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svg"/><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27.svg"/><Relationship Id="rId4"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27.svg"/><Relationship Id="rId4"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27.svg"/><Relationship Id="rId4"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Master" Target="../slideMasters/slideMaster4.xml"/><Relationship Id="rId7" Type="http://schemas.openxmlformats.org/officeDocument/2006/relationships/image" Target="../media/image3.svg"/><Relationship Id="rId2" Type="http://schemas.openxmlformats.org/officeDocument/2006/relationships/tags" Target="../tags/tag34.xml"/><Relationship Id="rId1" Type="http://schemas.openxmlformats.org/officeDocument/2006/relationships/vmlDrawing" Target="../drawings/vmlDrawing30.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0.bin"/><Relationship Id="rId9" Type="http://schemas.openxmlformats.org/officeDocument/2006/relationships/image" Target="../media/image35.svg"/></Relationships>
</file>

<file path=ppt/slideLayouts/_rels/slideLayout10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Master" Target="../slideMasters/slideMaster4.xml"/><Relationship Id="rId7" Type="http://schemas.openxmlformats.org/officeDocument/2006/relationships/image" Target="../media/image3.svg"/><Relationship Id="rId2" Type="http://schemas.openxmlformats.org/officeDocument/2006/relationships/tags" Target="../tags/tag35.xml"/><Relationship Id="rId1" Type="http://schemas.openxmlformats.org/officeDocument/2006/relationships/vmlDrawing" Target="../drawings/vmlDrawing3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1.bin"/><Relationship Id="rId9" Type="http://schemas.openxmlformats.org/officeDocument/2006/relationships/image" Target="../media/image35.svg"/></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6.svg"/><Relationship Id="rId2" Type="http://schemas.openxmlformats.org/officeDocument/2006/relationships/tags" Target="../tags/tag36.xml"/><Relationship Id="rId1" Type="http://schemas.openxmlformats.org/officeDocument/2006/relationships/vmlDrawing" Target="../drawings/vmlDrawing32.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svg"/><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svg"/><Relationship Id="rId2" Type="http://schemas.openxmlformats.org/officeDocument/2006/relationships/tags" Target="../tags/tag37.xml"/><Relationship Id="rId1" Type="http://schemas.openxmlformats.org/officeDocument/2006/relationships/vmlDrawing" Target="../drawings/vmlDrawing3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6.svg"/><Relationship Id="rId2" Type="http://schemas.openxmlformats.org/officeDocument/2006/relationships/tags" Target="../tags/tag38.xml"/><Relationship Id="rId1" Type="http://schemas.openxmlformats.org/officeDocument/2006/relationships/vmlDrawing" Target="../drawings/vmlDrawing34.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6.svg"/><Relationship Id="rId2" Type="http://schemas.openxmlformats.org/officeDocument/2006/relationships/tags" Target="../tags/tag39.xml"/><Relationship Id="rId1" Type="http://schemas.openxmlformats.org/officeDocument/2006/relationships/vmlDrawing" Target="../drawings/vmlDrawing35.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5.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6.svg"/><Relationship Id="rId2" Type="http://schemas.openxmlformats.org/officeDocument/2006/relationships/tags" Target="../tags/tag40.xml"/><Relationship Id="rId1" Type="http://schemas.openxmlformats.org/officeDocument/2006/relationships/vmlDrawing" Target="../drawings/vmlDrawing36.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6.svg"/><Relationship Id="rId2" Type="http://schemas.openxmlformats.org/officeDocument/2006/relationships/tags" Target="../tags/tag41.xml"/><Relationship Id="rId1" Type="http://schemas.openxmlformats.org/officeDocument/2006/relationships/vmlDrawing" Target="../drawings/vmlDrawing37.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7.bin"/></Relationships>
</file>

<file path=ppt/slideLayouts/_rels/slideLayout11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svg"/><Relationship Id="rId2" Type="http://schemas.openxmlformats.org/officeDocument/2006/relationships/tags" Target="../tags/tag42.xml"/><Relationship Id="rId1" Type="http://schemas.openxmlformats.org/officeDocument/2006/relationships/vmlDrawing" Target="../drawings/vmlDrawing38.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8.bin"/></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6.svg"/><Relationship Id="rId2" Type="http://schemas.openxmlformats.org/officeDocument/2006/relationships/tags" Target="../tags/tag43.xml"/><Relationship Id="rId1" Type="http://schemas.openxmlformats.org/officeDocument/2006/relationships/vmlDrawing" Target="../drawings/vmlDrawing39.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6.svg"/><Relationship Id="rId2" Type="http://schemas.openxmlformats.org/officeDocument/2006/relationships/tags" Target="../tags/tag44.xml"/><Relationship Id="rId1" Type="http://schemas.openxmlformats.org/officeDocument/2006/relationships/vmlDrawing" Target="../drawings/vmlDrawing40.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40.bin"/></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5.xml"/><Relationship Id="rId1" Type="http://schemas.openxmlformats.org/officeDocument/2006/relationships/vmlDrawing" Target="../drawings/vmlDrawing41.vml"/><Relationship Id="rId5" Type="http://schemas.openxmlformats.org/officeDocument/2006/relationships/image" Target="../media/image1.emf"/><Relationship Id="rId4" Type="http://schemas.openxmlformats.org/officeDocument/2006/relationships/oleObject" Target="../embeddings/oleObject41.bin"/></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6.xml"/><Relationship Id="rId1" Type="http://schemas.openxmlformats.org/officeDocument/2006/relationships/vmlDrawing" Target="../drawings/vmlDrawing42.vml"/><Relationship Id="rId5" Type="http://schemas.openxmlformats.org/officeDocument/2006/relationships/image" Target="../media/image1.emf"/><Relationship Id="rId4" Type="http://schemas.openxmlformats.org/officeDocument/2006/relationships/oleObject" Target="../embeddings/oleObject4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xml"/><Relationship Id="rId1" Type="http://schemas.openxmlformats.org/officeDocument/2006/relationships/vmlDrawing" Target="../drawings/vmlDrawing43.vml"/><Relationship Id="rId5" Type="http://schemas.openxmlformats.org/officeDocument/2006/relationships/image" Target="../media/image1.emf"/><Relationship Id="rId4" Type="http://schemas.openxmlformats.org/officeDocument/2006/relationships/oleObject" Target="../embeddings/oleObject43.bin"/></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xml"/><Relationship Id="rId1" Type="http://schemas.openxmlformats.org/officeDocument/2006/relationships/vmlDrawing" Target="../drawings/vmlDrawing44.vml"/><Relationship Id="rId5" Type="http://schemas.openxmlformats.org/officeDocument/2006/relationships/image" Target="../media/image1.emf"/><Relationship Id="rId4" Type="http://schemas.openxmlformats.org/officeDocument/2006/relationships/oleObject" Target="../embeddings/oleObject44.bin"/></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vmlDrawing" Target="../drawings/vmlDrawing45.vml"/><Relationship Id="rId5" Type="http://schemas.openxmlformats.org/officeDocument/2006/relationships/image" Target="../media/image1.emf"/><Relationship Id="rId4" Type="http://schemas.openxmlformats.org/officeDocument/2006/relationships/oleObject" Target="../embeddings/oleObject45.bin"/></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0.xml"/><Relationship Id="rId1" Type="http://schemas.openxmlformats.org/officeDocument/2006/relationships/vmlDrawing" Target="../drawings/vmlDrawing46.vml"/><Relationship Id="rId5" Type="http://schemas.openxmlformats.org/officeDocument/2006/relationships/image" Target="../media/image1.emf"/><Relationship Id="rId4" Type="http://schemas.openxmlformats.org/officeDocument/2006/relationships/oleObject" Target="../embeddings/oleObject46.bin"/></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xml"/><Relationship Id="rId1" Type="http://schemas.openxmlformats.org/officeDocument/2006/relationships/vmlDrawing" Target="../drawings/vmlDrawing47.vml"/><Relationship Id="rId5" Type="http://schemas.openxmlformats.org/officeDocument/2006/relationships/image" Target="../media/image1.emf"/><Relationship Id="rId4" Type="http://schemas.openxmlformats.org/officeDocument/2006/relationships/oleObject" Target="../embeddings/oleObject47.bin"/></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2.xml"/><Relationship Id="rId1" Type="http://schemas.openxmlformats.org/officeDocument/2006/relationships/vmlDrawing" Target="../drawings/vmlDrawing48.vml"/><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svg"/><Relationship Id="rId2" Type="http://schemas.openxmlformats.org/officeDocument/2006/relationships/tags" Target="../tags/tag53.xml"/><Relationship Id="rId1" Type="http://schemas.openxmlformats.org/officeDocument/2006/relationships/vmlDrawing" Target="../drawings/vmlDrawing49.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4.xml"/><Relationship Id="rId1" Type="http://schemas.openxmlformats.org/officeDocument/2006/relationships/vmlDrawing" Target="../drawings/vmlDrawing50.vml"/><Relationship Id="rId5" Type="http://schemas.openxmlformats.org/officeDocument/2006/relationships/image" Target="../media/image1.emf"/><Relationship Id="rId4" Type="http://schemas.openxmlformats.org/officeDocument/2006/relationships/oleObject" Target="../embeddings/oleObject50.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xml"/><Relationship Id="rId1" Type="http://schemas.openxmlformats.org/officeDocument/2006/relationships/vmlDrawing" Target="../drawings/vmlDrawing51.vml"/><Relationship Id="rId5" Type="http://schemas.openxmlformats.org/officeDocument/2006/relationships/image" Target="../media/image1.emf"/><Relationship Id="rId4" Type="http://schemas.openxmlformats.org/officeDocument/2006/relationships/oleObject" Target="../embeddings/oleObject51.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6.xml"/><Relationship Id="rId1" Type="http://schemas.openxmlformats.org/officeDocument/2006/relationships/vmlDrawing" Target="../drawings/vmlDrawing52.vml"/><Relationship Id="rId5" Type="http://schemas.openxmlformats.org/officeDocument/2006/relationships/image" Target="../media/image1.emf"/><Relationship Id="rId4" Type="http://schemas.openxmlformats.org/officeDocument/2006/relationships/oleObject" Target="../embeddings/oleObject52.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xml"/><Relationship Id="rId1" Type="http://schemas.openxmlformats.org/officeDocument/2006/relationships/vmlDrawing" Target="../drawings/vmlDrawing53.vml"/><Relationship Id="rId5" Type="http://schemas.openxmlformats.org/officeDocument/2006/relationships/image" Target="../media/image1.emf"/><Relationship Id="rId4" Type="http://schemas.openxmlformats.org/officeDocument/2006/relationships/oleObject" Target="../embeddings/oleObject53.bin"/></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8.xml"/><Relationship Id="rId1" Type="http://schemas.openxmlformats.org/officeDocument/2006/relationships/vmlDrawing" Target="../drawings/vmlDrawing54.vml"/><Relationship Id="rId5" Type="http://schemas.openxmlformats.org/officeDocument/2006/relationships/image" Target="../media/image1.emf"/><Relationship Id="rId4" Type="http://schemas.openxmlformats.org/officeDocument/2006/relationships/oleObject" Target="../embeddings/oleObject54.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9.xml"/><Relationship Id="rId1" Type="http://schemas.openxmlformats.org/officeDocument/2006/relationships/vmlDrawing" Target="../drawings/vmlDrawing55.vml"/><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0.xml"/><Relationship Id="rId1" Type="http://schemas.openxmlformats.org/officeDocument/2006/relationships/vmlDrawing" Target="../drawings/vmlDrawing56.vml"/><Relationship Id="rId5" Type="http://schemas.openxmlformats.org/officeDocument/2006/relationships/image" Target="../media/image1.emf"/><Relationship Id="rId4" Type="http://schemas.openxmlformats.org/officeDocument/2006/relationships/oleObject" Target="../embeddings/oleObject56.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sv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2.svg"/><Relationship Id="rId5" Type="http://schemas.openxmlformats.org/officeDocument/2006/relationships/image" Target="../media/image8.png"/><Relationship Id="rId4" Type="http://schemas.openxmlformats.org/officeDocument/2006/relationships/image" Target="../media/image10.sv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2.xml"/><Relationship Id="rId6" Type="http://schemas.openxmlformats.org/officeDocument/2006/relationships/image" Target="../media/image12.svg"/><Relationship Id="rId5" Type="http://schemas.openxmlformats.org/officeDocument/2006/relationships/image" Target="../media/image8.png"/><Relationship Id="rId4" Type="http://schemas.openxmlformats.org/officeDocument/2006/relationships/image" Target="../media/image10.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12.svg"/><Relationship Id="rId5" Type="http://schemas.openxmlformats.org/officeDocument/2006/relationships/image" Target="../media/image8.png"/><Relationship Id="rId4" Type="http://schemas.openxmlformats.org/officeDocument/2006/relationships/image" Target="../media/image10.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sv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svg"/><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sv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7.svg"/><Relationship Id="rId5" Type="http://schemas.openxmlformats.org/officeDocument/2006/relationships/image" Target="../media/image8.png"/><Relationship Id="rId4" Type="http://schemas.openxmlformats.org/officeDocument/2006/relationships/image" Target="../media/image26.sv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3.xml"/><Relationship Id="rId6" Type="http://schemas.openxmlformats.org/officeDocument/2006/relationships/image" Target="../media/image27.svg"/><Relationship Id="rId5" Type="http://schemas.openxmlformats.org/officeDocument/2006/relationships/image" Target="../media/image8.png"/><Relationship Id="rId4" Type="http://schemas.openxmlformats.org/officeDocument/2006/relationships/image" Target="../media/image26.sv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image" Target="../media/image27.svg"/><Relationship Id="rId5" Type="http://schemas.openxmlformats.org/officeDocument/2006/relationships/image" Target="../media/image8.png"/><Relationship Id="rId4" Type="http://schemas.openxmlformats.org/officeDocument/2006/relationships/image" Target="../media/image26.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sv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27.svg"/><Relationship Id="rId4"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27.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26D1760-A8D3-4C27-9B02-2CEFB3C3819F}"/>
              </a:ext>
            </a:extLst>
          </p:cNvPr>
          <p:cNvGraphicFramePr>
            <a:graphicFrameLocks noChangeAspect="1"/>
          </p:cNvGraphicFramePr>
          <p:nvPr userDrawn="1">
            <p:custDataLst>
              <p:tags r:id="rId2"/>
            </p:custDataLst>
            <p:extLst>
              <p:ext uri="{D42A27DB-BD31-4B8C-83A1-F6EECF244321}">
                <p14:modId xmlns:p14="http://schemas.microsoft.com/office/powerpoint/2010/main" val="6790733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F26D1760-A8D3-4C27-9B02-2CEFB3C381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588A2300-7AAB-7FB5-02D7-AD03F608AB6D}"/>
              </a:ext>
            </a:extLst>
          </p:cNvPr>
          <p:cNvSpPr>
            <a:spLocks noGrp="1"/>
          </p:cNvSpPr>
          <p:nvPr>
            <p:ph type="pic" sz="quarter" idx="13" hasCustomPrompt="1"/>
          </p:nvPr>
        </p:nvSpPr>
        <p:spPr>
          <a:xfrm>
            <a:off x="6447" y="-14616"/>
            <a:ext cx="12194053" cy="6872616"/>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16" name="Text Placeholder 15">
            <a:extLst>
              <a:ext uri="{FF2B5EF4-FFF2-40B4-BE49-F238E27FC236}">
                <a16:creationId xmlns:a16="http://schemas.microsoft.com/office/drawing/2014/main" id="{BC3FB128-C204-6FD4-DA69-BB66BDF46208}"/>
              </a:ext>
            </a:extLst>
          </p:cNvPr>
          <p:cNvSpPr>
            <a:spLocks noGrp="1"/>
          </p:cNvSpPr>
          <p:nvPr>
            <p:ph type="body" sz="quarter" idx="14" hasCustomPrompt="1"/>
          </p:nvPr>
        </p:nvSpPr>
        <p:spPr>
          <a:xfrm>
            <a:off x="9375018" y="-10156"/>
            <a:ext cx="334163" cy="6867525"/>
          </a:xfrm>
          <a:solidFill>
            <a:schemeClr val="tx1">
              <a:alpha val="80000"/>
            </a:schemeClr>
          </a:solidFill>
          <a:ln>
            <a:noFill/>
          </a:ln>
        </p:spPr>
        <p:txBody>
          <a:bodyPr/>
          <a:lstStyle>
            <a:lvl1pPr marL="0" indent="0">
              <a:buNone/>
              <a:defRPr/>
            </a:lvl1pPr>
          </a:lstStyle>
          <a:p>
            <a:pPr lvl="0"/>
            <a:r>
              <a:rPr lang="en-DK"/>
              <a:t> </a:t>
            </a:r>
          </a:p>
        </p:txBody>
      </p:sp>
      <p:sp>
        <p:nvSpPr>
          <p:cNvPr id="2" name="Text Placeholder 15">
            <a:extLst>
              <a:ext uri="{FF2B5EF4-FFF2-40B4-BE49-F238E27FC236}">
                <a16:creationId xmlns:a16="http://schemas.microsoft.com/office/drawing/2014/main" id="{B8BA3C60-3EEC-C435-504F-5A488568E5F7}"/>
              </a:ext>
            </a:extLst>
          </p:cNvPr>
          <p:cNvSpPr>
            <a:spLocks noGrp="1"/>
          </p:cNvSpPr>
          <p:nvPr>
            <p:ph type="body" sz="quarter" idx="15" hasCustomPrompt="1"/>
          </p:nvPr>
        </p:nvSpPr>
        <p:spPr>
          <a:xfrm>
            <a:off x="6530" y="-14616"/>
            <a:ext cx="4518402" cy="6872616"/>
          </a:xfrm>
          <a:solidFill>
            <a:srgbClr val="FFFFFF">
              <a:alpha val="89804"/>
            </a:srgbClr>
          </a:solidFill>
          <a:ln>
            <a:noFill/>
          </a:ln>
        </p:spPr>
        <p:txBody>
          <a:bodyPr/>
          <a:lstStyle>
            <a:lvl1pPr marL="0" indent="0">
              <a:buNone/>
              <a:defRPr/>
            </a:lvl1pPr>
          </a:lstStyle>
          <a:p>
            <a:pPr lvl="0"/>
            <a:r>
              <a:rPr lang="en-DK"/>
              <a:t> </a:t>
            </a:r>
          </a:p>
        </p:txBody>
      </p:sp>
      <p:sp>
        <p:nvSpPr>
          <p:cNvPr id="3" name="Title Placeholder 1">
            <a:extLst>
              <a:ext uri="{FF2B5EF4-FFF2-40B4-BE49-F238E27FC236}">
                <a16:creationId xmlns:a16="http://schemas.microsoft.com/office/drawing/2014/main" id="{394E05BF-BD69-D8B0-8031-030040EF523A}"/>
              </a:ext>
            </a:extLst>
          </p:cNvPr>
          <p:cNvSpPr>
            <a:spLocks noGrp="1"/>
          </p:cNvSpPr>
          <p:nvPr>
            <p:ph type="title" hasCustomPrompt="1"/>
          </p:nvPr>
        </p:nvSpPr>
        <p:spPr>
          <a:xfrm>
            <a:off x="350332" y="1739900"/>
            <a:ext cx="3832500" cy="1849581"/>
          </a:xfrm>
          <a:prstGeom prst="rect">
            <a:avLst/>
          </a:prstGeom>
        </p:spPr>
        <p:txBody>
          <a:bodyPr vert="horz" lIns="0" tIns="45720" rIns="0" bIns="45720" rtlCol="0" anchor="b" anchorCtr="0">
            <a:normAutofit/>
          </a:bodyPr>
          <a:lstStyle>
            <a:lvl1pPr algn="r">
              <a:defRPr baseline="0">
                <a:solidFill>
                  <a:schemeClr val="accent1"/>
                </a:solidFill>
                <a:latin typeface="Open Sans" panose="020B0606030504020204" pitchFamily="34" charset="0"/>
              </a:defRPr>
            </a:lvl1pPr>
          </a:lstStyle>
          <a:p>
            <a:r>
              <a:rPr lang="en-US"/>
              <a:t>Click to add title</a:t>
            </a:r>
            <a:endParaRPr lang="en-DK"/>
          </a:p>
        </p:txBody>
      </p:sp>
      <p:sp>
        <p:nvSpPr>
          <p:cNvPr id="14" name="Text Placeholder 2">
            <a:extLst>
              <a:ext uri="{FF2B5EF4-FFF2-40B4-BE49-F238E27FC236}">
                <a16:creationId xmlns:a16="http://schemas.microsoft.com/office/drawing/2014/main" id="{2DD379E3-CA85-B151-7DE4-B5425FA14756}"/>
              </a:ext>
            </a:extLst>
          </p:cNvPr>
          <p:cNvSpPr>
            <a:spLocks noGrp="1"/>
          </p:cNvSpPr>
          <p:nvPr>
            <p:ph idx="17" hasCustomPrompt="1"/>
          </p:nvPr>
        </p:nvSpPr>
        <p:spPr>
          <a:xfrm>
            <a:off x="3671540" y="5040289"/>
            <a:ext cx="609600" cy="603267"/>
          </a:xfrm>
          <a:prstGeom prst="rect">
            <a:avLst/>
          </a:prstGeom>
          <a:blipFill dpi="0" rotWithShape="1">
            <a:blip r:embed="rId6" cstate="print">
              <a:extLst>
                <a:ext uri="{28A0092B-C50C-407E-A947-70E740481C1C}">
                  <a14:useLocalDpi xmlns:a14="http://schemas.microsoft.com/office/drawing/2010/main"/>
                </a:ext>
              </a:extLst>
            </a:blip>
            <a:srcRect/>
            <a:stretch>
              <a:fillRect/>
            </a:stretch>
          </a:blipFill>
        </p:spPr>
        <p:txBody>
          <a:bodyPr vert="horz" lIns="0" tIns="45720" rIns="0" bIns="45720" rtlCol="0">
            <a:normAutofit/>
          </a:bodyPr>
          <a:lstStyle>
            <a:lvl1pPr marL="0" indent="0" algn="r">
              <a:lnSpc>
                <a:spcPts val="1600"/>
              </a:lnSpc>
              <a:buNone/>
              <a:defRPr sz="2000" b="0">
                <a:solidFill>
                  <a:schemeClr val="accent1"/>
                </a:solidFill>
              </a:defRPr>
            </a:lvl1pPr>
            <a:lvl2pPr marL="222250" indent="0" algn="r">
              <a:lnSpc>
                <a:spcPts val="1600"/>
              </a:lnSpc>
              <a:buFont typeface="Arial" panose="020B0604020202020204" pitchFamily="34" charset="0"/>
              <a:buNone/>
              <a:defRPr/>
            </a:lvl2pPr>
          </a:lstStyle>
          <a:p>
            <a:pPr lvl="1"/>
            <a:r>
              <a:rPr lang="en-DK"/>
              <a:t> </a:t>
            </a:r>
          </a:p>
        </p:txBody>
      </p:sp>
      <p:sp>
        <p:nvSpPr>
          <p:cNvPr id="19" name="Text Placeholder 18">
            <a:extLst>
              <a:ext uri="{FF2B5EF4-FFF2-40B4-BE49-F238E27FC236}">
                <a16:creationId xmlns:a16="http://schemas.microsoft.com/office/drawing/2014/main" id="{C90F6104-CBEF-AFA1-8A88-79C7837A0071}"/>
              </a:ext>
            </a:extLst>
          </p:cNvPr>
          <p:cNvSpPr>
            <a:spLocks noGrp="1"/>
          </p:cNvSpPr>
          <p:nvPr>
            <p:ph type="body" sz="quarter" idx="18" hasCustomPrompt="1"/>
          </p:nvPr>
        </p:nvSpPr>
        <p:spPr>
          <a:xfrm>
            <a:off x="3304776" y="6233201"/>
            <a:ext cx="878056" cy="261922"/>
          </a:xfrm>
          <a:blipFill>
            <a:blip r:embed="rId7" cstate="print">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a:blipFill>
        </p:spPr>
        <p:txBody>
          <a:bodyPr/>
          <a:lstStyle>
            <a:lvl1pPr marL="0" indent="0">
              <a:buNone/>
              <a:defRPr/>
            </a:lvl1pPr>
          </a:lstStyle>
          <a:p>
            <a:pPr lvl="0"/>
            <a:r>
              <a:rPr lang="en-US"/>
              <a:t> </a:t>
            </a:r>
            <a:endParaRPr lang="en-DK"/>
          </a:p>
        </p:txBody>
      </p:sp>
      <p:sp>
        <p:nvSpPr>
          <p:cNvPr id="4" name="Text Placeholder 4">
            <a:extLst>
              <a:ext uri="{FF2B5EF4-FFF2-40B4-BE49-F238E27FC236}">
                <a16:creationId xmlns:a16="http://schemas.microsoft.com/office/drawing/2014/main" id="{90FA4967-EDB1-9802-3D97-8F3157CB4F79}"/>
              </a:ext>
            </a:extLst>
          </p:cNvPr>
          <p:cNvSpPr>
            <a:spLocks noGrp="1"/>
          </p:cNvSpPr>
          <p:nvPr>
            <p:ph type="body" sz="quarter" idx="19" hasCustomPrompt="1"/>
          </p:nvPr>
        </p:nvSpPr>
        <p:spPr>
          <a:xfrm>
            <a:off x="350838" y="3711616"/>
            <a:ext cx="3831994" cy="1201738"/>
          </a:xfrm>
        </p:spPr>
        <p:txBody>
          <a:bodyPr>
            <a:noAutofit/>
          </a:bodyPr>
          <a:lstStyle>
            <a:lvl1pPr marL="0" indent="0" algn="r">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179388" indent="0" algn="r">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2pPr>
            <a:lvl3pPr marL="355600" indent="0" algn="just">
              <a:buNone/>
              <a:defRPr sz="2000" b="0" i="0">
                <a:latin typeface="Open Sans" panose="020B0606030504020204" pitchFamily="34" charset="0"/>
                <a:ea typeface="Open Sans" panose="020B0606030504020204" pitchFamily="34" charset="0"/>
                <a:cs typeface="Open Sans" panose="020B0606030504020204" pitchFamily="34" charset="0"/>
              </a:defRPr>
            </a:lvl3pPr>
            <a:lvl4pPr marL="495300" indent="0" algn="just">
              <a:buNone/>
              <a:defRPr sz="2000" b="0" i="0">
                <a:latin typeface="Open Sans" panose="020B0606030504020204" pitchFamily="34" charset="0"/>
                <a:ea typeface="Open Sans" panose="020B0606030504020204" pitchFamily="34" charset="0"/>
                <a:cs typeface="Open Sans" panose="020B0606030504020204" pitchFamily="34" charset="0"/>
              </a:defRPr>
            </a:lvl4pPr>
            <a:lvl5pPr marL="627063" indent="0" algn="just">
              <a:buNone/>
              <a:defRPr sz="20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da-DK" err="1"/>
              <a:t>Click</a:t>
            </a:r>
            <a:r>
              <a:rPr lang="da-DK"/>
              <a:t> to </a:t>
            </a:r>
            <a:r>
              <a:rPr lang="da-DK" err="1"/>
              <a:t>add</a:t>
            </a:r>
            <a:r>
              <a:rPr lang="da-DK"/>
              <a:t> </a:t>
            </a:r>
            <a:r>
              <a:rPr lang="da-DK" err="1"/>
              <a:t>subtitle</a:t>
            </a:r>
            <a:endParaRPr lang="da-DK"/>
          </a:p>
        </p:txBody>
      </p:sp>
    </p:spTree>
    <p:extLst>
      <p:ext uri="{BB962C8B-B14F-4D97-AF65-F5344CB8AC3E}">
        <p14:creationId xmlns:p14="http://schemas.microsoft.com/office/powerpoint/2010/main" val="255309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Quote - Re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085A5C-C4A9-4131-808C-78210CBB8F10}"/>
              </a:ext>
            </a:extLst>
          </p:cNvPr>
          <p:cNvGraphicFramePr>
            <a:graphicFrameLocks noChangeAspect="1"/>
          </p:cNvGraphicFramePr>
          <p:nvPr userDrawn="1">
            <p:custDataLst>
              <p:tags r:id="rId2"/>
            </p:custDataLst>
            <p:extLst>
              <p:ext uri="{D42A27DB-BD31-4B8C-83A1-F6EECF244321}">
                <p14:modId xmlns:p14="http://schemas.microsoft.com/office/powerpoint/2010/main" val="7553222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4" imgW="415" imgH="416" progId="TCLayout.ActiveDocument.1">
                  <p:embed/>
                </p:oleObj>
              </mc:Choice>
              <mc:Fallback>
                <p:oleObj name="think-cell Slide" r:id="rId4" imgW="415" imgH="416" progId="TCLayout.ActiveDocument.1">
                  <p:embed/>
                  <p:pic>
                    <p:nvPicPr>
                      <p:cNvPr id="8" name="Object 7" hidden="1">
                        <a:extLst>
                          <a:ext uri="{FF2B5EF4-FFF2-40B4-BE49-F238E27FC236}">
                            <a16:creationId xmlns:a16="http://schemas.microsoft.com/office/drawing/2014/main" id="{27085A5C-C4A9-4131-808C-78210CBB8F1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5136" y="6518455"/>
            <a:ext cx="509909" cy="190320"/>
          </a:xfrm>
        </p:spPr>
        <p:txBody>
          <a:bodyPr/>
          <a:lstStyle>
            <a:lvl1pPr>
              <a:defRPr baseline="0">
                <a:solidFill>
                  <a:schemeClr val="bg1"/>
                </a:solidFill>
                <a:latin typeface="Open Sans" panose="020B0606030504020204" pitchFamily="34" charset="0"/>
              </a:defRPr>
            </a:lvl1pPr>
          </a:lstStyle>
          <a:p>
            <a:fld id="{270A9DBB-8030-4347-B70B-64BF0A1C62BE}"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603066" y="6518454"/>
            <a:ext cx="5015923" cy="19032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 Placeholder 15">
            <a:extLst>
              <a:ext uri="{FF2B5EF4-FFF2-40B4-BE49-F238E27FC236}">
                <a16:creationId xmlns:a16="http://schemas.microsoft.com/office/drawing/2014/main" id="{BE38EF52-DD7E-8340-5495-F0C52AC01A9F}"/>
              </a:ext>
            </a:extLst>
          </p:cNvPr>
          <p:cNvSpPr>
            <a:spLocks noGrp="1"/>
          </p:cNvSpPr>
          <p:nvPr>
            <p:ph type="body" sz="quarter" idx="15" hasCustomPrompt="1"/>
          </p:nvPr>
        </p:nvSpPr>
        <p:spPr>
          <a:xfrm>
            <a:off x="11862086" y="-10156"/>
            <a:ext cx="334163" cy="6867525"/>
          </a:xfrm>
          <a:solidFill>
            <a:schemeClr val="tx1"/>
          </a:solidFill>
          <a:ln>
            <a:noFill/>
          </a:ln>
        </p:spPr>
        <p:txBody>
          <a:bodyPr/>
          <a:lstStyle>
            <a:lvl1pPr marL="0" indent="0">
              <a:buNone/>
              <a:defRPr/>
            </a:lvl1pPr>
          </a:lstStyle>
          <a:p>
            <a:pPr lvl="0"/>
            <a:r>
              <a:rPr lang="en-DK"/>
              <a:t> </a:t>
            </a:r>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3" name="Title Placeholder 1">
            <a:extLst>
              <a:ext uri="{FF2B5EF4-FFF2-40B4-BE49-F238E27FC236}">
                <a16:creationId xmlns:a16="http://schemas.microsoft.com/office/drawing/2014/main" id="{8F3B9D45-E7ED-31E8-7187-50E612DBF5D6}"/>
              </a:ext>
            </a:extLst>
          </p:cNvPr>
          <p:cNvSpPr>
            <a:spLocks noGrp="1"/>
          </p:cNvSpPr>
          <p:nvPr>
            <p:ph type="title" hasCustomPrompt="1"/>
          </p:nvPr>
        </p:nvSpPr>
        <p:spPr>
          <a:xfrm>
            <a:off x="350332" y="1318368"/>
            <a:ext cx="7623545" cy="2730754"/>
          </a:xfrm>
          <a:prstGeom prst="rect">
            <a:avLst/>
          </a:prstGeom>
        </p:spPr>
        <p:txBody>
          <a:bodyPr vert="horz" lIns="0" tIns="45720" rIns="0" bIns="45720" rtlCol="0" anchor="b" anchorCtr="0">
            <a:normAutofit/>
          </a:bodyPr>
          <a:lstStyle>
            <a:lvl1pPr algn="l">
              <a:lnSpc>
                <a:spcPct val="100000"/>
              </a:lnSpc>
              <a:defRPr sz="2400" b="1" baseline="0">
                <a:solidFill>
                  <a:schemeClr val="bg1"/>
                </a:solidFill>
                <a:latin typeface="Open Sans Light" panose="020B0306030504020204" pitchFamily="34" charset="0"/>
              </a:defRPr>
            </a:lvl1pPr>
          </a:lstStyle>
          <a:p>
            <a:r>
              <a:rPr lang="en-US"/>
              <a:t>“Insert quote”</a:t>
            </a:r>
            <a:endParaRPr lang="en-DK"/>
          </a:p>
        </p:txBody>
      </p:sp>
      <p:sp>
        <p:nvSpPr>
          <p:cNvPr id="6" name="Text Placeholder 2">
            <a:extLst>
              <a:ext uri="{FF2B5EF4-FFF2-40B4-BE49-F238E27FC236}">
                <a16:creationId xmlns:a16="http://schemas.microsoft.com/office/drawing/2014/main" id="{C4ED1B36-3196-8F6D-F701-91522F698BFF}"/>
              </a:ext>
            </a:extLst>
          </p:cNvPr>
          <p:cNvSpPr>
            <a:spLocks noGrp="1"/>
          </p:cNvSpPr>
          <p:nvPr>
            <p:ph type="body" sz="quarter" idx="16" hasCustomPrompt="1"/>
          </p:nvPr>
        </p:nvSpPr>
        <p:spPr>
          <a:xfrm>
            <a:off x="350333" y="4324780"/>
            <a:ext cx="3131462" cy="361950"/>
          </a:xfrm>
        </p:spPr>
        <p:txBody>
          <a:bodyPr>
            <a:noAutofit/>
          </a:bodyPr>
          <a:lstStyle>
            <a:lvl1pPr marL="0" indent="0" algn="l">
              <a:buNone/>
              <a:defRPr sz="1200" b="1">
                <a:solidFill>
                  <a:schemeClr val="bg1"/>
                </a:solidFill>
              </a:defRPr>
            </a:lvl1pPr>
            <a:lvl2pPr marL="179388" indent="0">
              <a:buNone/>
              <a:defRPr sz="1200">
                <a:solidFill>
                  <a:schemeClr val="bg1"/>
                </a:solidFill>
              </a:defRPr>
            </a:lvl2pPr>
            <a:lvl3pPr marL="355600" indent="0">
              <a:buNone/>
              <a:defRPr sz="1200">
                <a:solidFill>
                  <a:schemeClr val="bg1"/>
                </a:solidFill>
              </a:defRPr>
            </a:lvl3pPr>
            <a:lvl4pPr marL="495300" indent="0">
              <a:buNone/>
              <a:defRPr sz="1200">
                <a:solidFill>
                  <a:schemeClr val="bg1"/>
                </a:solidFill>
              </a:defRPr>
            </a:lvl4pPr>
            <a:lvl5pPr marL="627063" indent="0">
              <a:buNone/>
              <a:defRPr sz="1200">
                <a:solidFill>
                  <a:schemeClr val="bg1"/>
                </a:solidFill>
              </a:defRPr>
            </a:lvl5pPr>
          </a:lstStyle>
          <a:p>
            <a:pPr lvl="0"/>
            <a:r>
              <a:rPr lang="en-US"/>
              <a:t>Insert name</a:t>
            </a:r>
            <a:endParaRPr lang="en-DK"/>
          </a:p>
        </p:txBody>
      </p:sp>
    </p:spTree>
    <p:extLst>
      <p:ext uri="{BB962C8B-B14F-4D97-AF65-F5344CB8AC3E}">
        <p14:creationId xmlns:p14="http://schemas.microsoft.com/office/powerpoint/2010/main" val="259105957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Quote C">
    <p:bg>
      <p:bgPr>
        <a:solidFill>
          <a:schemeClr val="accent2"/>
        </a:solidFill>
        <a:effectLst/>
      </p:bgPr>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EDEDD533-AB4B-4B75-9996-99A45A75015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7" name="Graphic 16">
            <a:extLst>
              <a:ext uri="{FF2B5EF4-FFF2-40B4-BE49-F238E27FC236}">
                <a16:creationId xmlns:a16="http://schemas.microsoft.com/office/drawing/2014/main" id="{BF342FCE-D91E-4402-8457-DC277DBF68CD}"/>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grpSp>
        <p:nvGrpSpPr>
          <p:cNvPr id="12" name="Group 11">
            <a:extLst>
              <a:ext uri="{FF2B5EF4-FFF2-40B4-BE49-F238E27FC236}">
                <a16:creationId xmlns:a16="http://schemas.microsoft.com/office/drawing/2014/main" id="{E2D949E5-D179-4EA4-BDB4-1BBC71EE60CD}"/>
              </a:ext>
            </a:extLst>
          </p:cNvPr>
          <p:cNvGrpSpPr/>
          <p:nvPr userDrawn="1"/>
        </p:nvGrpSpPr>
        <p:grpSpPr>
          <a:xfrm>
            <a:off x="11109582" y="6297619"/>
            <a:ext cx="722417" cy="211414"/>
            <a:chOff x="9077171" y="4521302"/>
            <a:chExt cx="2250662" cy="658654"/>
          </a:xfrm>
          <a:solidFill>
            <a:schemeClr val="bg1"/>
          </a:solidFill>
        </p:grpSpPr>
        <p:sp>
          <p:nvSpPr>
            <p:cNvPr id="13" name="Freeform: Shape 12">
              <a:extLst>
                <a:ext uri="{FF2B5EF4-FFF2-40B4-BE49-F238E27FC236}">
                  <a16:creationId xmlns:a16="http://schemas.microsoft.com/office/drawing/2014/main" id="{7BABB8DB-3926-447F-B7BF-E547CF382C5F}"/>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A9D3D9BE-1F83-4451-89D8-B253ACFC183D}"/>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4FBB3C3C-378F-46B0-B6A6-184DDEB8B368}"/>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F173E85-BF75-47A5-BCA6-65A22E02221D}"/>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sp>
        <p:nvSpPr>
          <p:cNvPr id="5" name="Text Placeholder 4">
            <a:extLst>
              <a:ext uri="{FF2B5EF4-FFF2-40B4-BE49-F238E27FC236}">
                <a16:creationId xmlns:a16="http://schemas.microsoft.com/office/drawing/2014/main" id="{4D407D80-F8E4-4E7C-AB8F-FD03094C8440}"/>
              </a:ext>
            </a:extLst>
          </p:cNvPr>
          <p:cNvSpPr>
            <a:spLocks noGrp="1"/>
          </p:cNvSpPr>
          <p:nvPr>
            <p:ph type="body" sz="quarter" idx="13" hasCustomPrompt="1"/>
          </p:nvPr>
        </p:nvSpPr>
        <p:spPr>
          <a:xfrm>
            <a:off x="3668914" y="2278638"/>
            <a:ext cx="4854172" cy="2300724"/>
          </a:xfrm>
        </p:spPr>
        <p:txBody>
          <a:bodyPr anchor="ctr"/>
          <a:lstStyle>
            <a:lvl1pPr marL="0" indent="0" algn="ctr">
              <a:buFont typeface="Arial" panose="020B0604020202020204" pitchFamily="34" charset="0"/>
              <a:buChar char="​"/>
              <a:defRPr sz="2400">
                <a:solidFill>
                  <a:schemeClr val="bg1"/>
                </a:solidFill>
              </a:defRPr>
            </a:lvl1pPr>
            <a:lvl2pPr marL="342900" indent="-342900" algn="ctr">
              <a:buFont typeface="Arial" panose="020B0604020202020204" pitchFamily="34" charset="0"/>
              <a:buChar cha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quote, Enter and Tab for source</a:t>
            </a:r>
          </a:p>
          <a:p>
            <a:pPr lvl="1"/>
            <a:r>
              <a:rPr lang="en-GB"/>
              <a:t>Second level</a:t>
            </a:r>
          </a:p>
        </p:txBody>
      </p:sp>
      <p:sp>
        <p:nvSpPr>
          <p:cNvPr id="22" name="Date Placeholder 7" hidden="1">
            <a:extLst>
              <a:ext uri="{FF2B5EF4-FFF2-40B4-BE49-F238E27FC236}">
                <a16:creationId xmlns:a16="http://schemas.microsoft.com/office/drawing/2014/main" id="{EA0D6F6C-6114-44D5-A0FF-97A1CC9AA5FC}"/>
              </a:ext>
            </a:extLst>
          </p:cNvPr>
          <p:cNvSpPr>
            <a:spLocks noGrp="1"/>
          </p:cNvSpPr>
          <p:nvPr>
            <p:ph type="dt" sz="half" idx="19"/>
          </p:nvPr>
        </p:nvSpPr>
        <p:spPr>
          <a:xfrm>
            <a:off x="0" y="6858000"/>
            <a:ext cx="0" cy="0"/>
          </a:xfrm>
        </p:spPr>
        <p:txBody>
          <a:bodyPr/>
          <a:lstStyle>
            <a:lvl1pPr>
              <a:defRPr>
                <a:noFill/>
              </a:defRPr>
            </a:lvl1pPr>
          </a:lstStyle>
          <a:p>
            <a:fld id="{D2B9E938-1358-4EE0-B273-7B907C3AD818}" type="datetime1">
              <a:rPr lang="en-US" smtClean="0"/>
              <a:t>5/19/2024</a:t>
            </a:fld>
            <a:endParaRPr lang="en-GB"/>
          </a:p>
        </p:txBody>
      </p:sp>
      <p:sp>
        <p:nvSpPr>
          <p:cNvPr id="23" name="Footer Placeholder 8" hidden="1">
            <a:extLst>
              <a:ext uri="{FF2B5EF4-FFF2-40B4-BE49-F238E27FC236}">
                <a16:creationId xmlns:a16="http://schemas.microsoft.com/office/drawing/2014/main" id="{789FA119-A1D0-444C-9312-7EE6939D44E7}"/>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24" name="Slide Number Placeholder 10" hidden="1">
            <a:extLst>
              <a:ext uri="{FF2B5EF4-FFF2-40B4-BE49-F238E27FC236}">
                <a16:creationId xmlns:a16="http://schemas.microsoft.com/office/drawing/2014/main" id="{0C3891CF-F300-47F9-B786-EF057E95688F}"/>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6358880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ote D">
    <p:bg>
      <p:bgPr>
        <a:solidFill>
          <a:schemeClr val="accent4"/>
        </a:solidFill>
        <a:effectLst/>
      </p:bgPr>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EDEDD533-AB4B-4B75-9996-99A45A75015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7" name="Graphic 16">
            <a:extLst>
              <a:ext uri="{FF2B5EF4-FFF2-40B4-BE49-F238E27FC236}">
                <a16:creationId xmlns:a16="http://schemas.microsoft.com/office/drawing/2014/main" id="{BF342FCE-D91E-4402-8457-DC277DBF68CD}"/>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grpSp>
        <p:nvGrpSpPr>
          <p:cNvPr id="12" name="Group 11">
            <a:extLst>
              <a:ext uri="{FF2B5EF4-FFF2-40B4-BE49-F238E27FC236}">
                <a16:creationId xmlns:a16="http://schemas.microsoft.com/office/drawing/2014/main" id="{E2D949E5-D179-4EA4-BDB4-1BBC71EE60CD}"/>
              </a:ext>
            </a:extLst>
          </p:cNvPr>
          <p:cNvGrpSpPr/>
          <p:nvPr userDrawn="1"/>
        </p:nvGrpSpPr>
        <p:grpSpPr>
          <a:xfrm>
            <a:off x="11109582" y="6297619"/>
            <a:ext cx="722417" cy="211414"/>
            <a:chOff x="9077171" y="4521302"/>
            <a:chExt cx="2250662" cy="658654"/>
          </a:xfrm>
          <a:solidFill>
            <a:schemeClr val="bg1"/>
          </a:solidFill>
        </p:grpSpPr>
        <p:sp>
          <p:nvSpPr>
            <p:cNvPr id="13" name="Freeform: Shape 12">
              <a:extLst>
                <a:ext uri="{FF2B5EF4-FFF2-40B4-BE49-F238E27FC236}">
                  <a16:creationId xmlns:a16="http://schemas.microsoft.com/office/drawing/2014/main" id="{7BABB8DB-3926-447F-B7BF-E547CF382C5F}"/>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A9D3D9BE-1F83-4451-89D8-B253ACFC183D}"/>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4FBB3C3C-378F-46B0-B6A6-184DDEB8B368}"/>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F173E85-BF75-47A5-BCA6-65A22E02221D}"/>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sp>
        <p:nvSpPr>
          <p:cNvPr id="5" name="Text Placeholder 4">
            <a:extLst>
              <a:ext uri="{FF2B5EF4-FFF2-40B4-BE49-F238E27FC236}">
                <a16:creationId xmlns:a16="http://schemas.microsoft.com/office/drawing/2014/main" id="{4D407D80-F8E4-4E7C-AB8F-FD03094C8440}"/>
              </a:ext>
            </a:extLst>
          </p:cNvPr>
          <p:cNvSpPr>
            <a:spLocks noGrp="1"/>
          </p:cNvSpPr>
          <p:nvPr>
            <p:ph type="body" sz="quarter" idx="13" hasCustomPrompt="1"/>
          </p:nvPr>
        </p:nvSpPr>
        <p:spPr>
          <a:xfrm>
            <a:off x="3668914" y="2278638"/>
            <a:ext cx="4854172" cy="2300724"/>
          </a:xfrm>
        </p:spPr>
        <p:txBody>
          <a:bodyPr anchor="ctr"/>
          <a:lstStyle>
            <a:lvl1pPr marL="0" indent="0" algn="ctr">
              <a:buFont typeface="Arial" panose="020B0604020202020204" pitchFamily="34" charset="0"/>
              <a:buChar char="​"/>
              <a:defRPr sz="2400">
                <a:solidFill>
                  <a:schemeClr val="bg1"/>
                </a:solidFill>
              </a:defRPr>
            </a:lvl1pPr>
            <a:lvl2pPr marL="342900" indent="-342900" algn="ctr">
              <a:buFont typeface="Arial" panose="020B0604020202020204" pitchFamily="34" charset="0"/>
              <a:buChar cha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quote, Enter and Tab for source</a:t>
            </a:r>
          </a:p>
          <a:p>
            <a:pPr lvl="1"/>
            <a:r>
              <a:rPr lang="en-GB"/>
              <a:t>Second level</a:t>
            </a:r>
          </a:p>
        </p:txBody>
      </p:sp>
      <p:sp>
        <p:nvSpPr>
          <p:cNvPr id="22" name="Date Placeholder 7" hidden="1">
            <a:extLst>
              <a:ext uri="{FF2B5EF4-FFF2-40B4-BE49-F238E27FC236}">
                <a16:creationId xmlns:a16="http://schemas.microsoft.com/office/drawing/2014/main" id="{831B79ED-C242-414E-B52B-C820997438A5}"/>
              </a:ext>
            </a:extLst>
          </p:cNvPr>
          <p:cNvSpPr>
            <a:spLocks noGrp="1"/>
          </p:cNvSpPr>
          <p:nvPr>
            <p:ph type="dt" sz="half" idx="19"/>
          </p:nvPr>
        </p:nvSpPr>
        <p:spPr>
          <a:xfrm>
            <a:off x="0" y="6858000"/>
            <a:ext cx="0" cy="0"/>
          </a:xfrm>
        </p:spPr>
        <p:txBody>
          <a:bodyPr/>
          <a:lstStyle>
            <a:lvl1pPr>
              <a:defRPr>
                <a:noFill/>
              </a:defRPr>
            </a:lvl1pPr>
          </a:lstStyle>
          <a:p>
            <a:fld id="{F61FFC78-994A-47CB-93D1-58E88D99A1E7}" type="datetime1">
              <a:rPr lang="en-US" smtClean="0"/>
              <a:t>5/19/2024</a:t>
            </a:fld>
            <a:endParaRPr lang="en-GB"/>
          </a:p>
        </p:txBody>
      </p:sp>
      <p:sp>
        <p:nvSpPr>
          <p:cNvPr id="23" name="Footer Placeholder 8" hidden="1">
            <a:extLst>
              <a:ext uri="{FF2B5EF4-FFF2-40B4-BE49-F238E27FC236}">
                <a16:creationId xmlns:a16="http://schemas.microsoft.com/office/drawing/2014/main" id="{B5621EB7-2DB6-47FC-83E0-822567C2D253}"/>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24" name="Slide Number Placeholder 10" hidden="1">
            <a:extLst>
              <a:ext uri="{FF2B5EF4-FFF2-40B4-BE49-F238E27FC236}">
                <a16:creationId xmlns:a16="http://schemas.microsoft.com/office/drawing/2014/main" id="{7DA04708-BC3F-4C5D-A9BE-02D5C55D4223}"/>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6508222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Quote E">
    <p:bg>
      <p:bgPr>
        <a:solidFill>
          <a:schemeClr val="accent3"/>
        </a:solidFill>
        <a:effectLst/>
      </p:bgPr>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EDEDD533-AB4B-4B75-9996-99A45A75015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7" name="Graphic 16">
            <a:extLst>
              <a:ext uri="{FF2B5EF4-FFF2-40B4-BE49-F238E27FC236}">
                <a16:creationId xmlns:a16="http://schemas.microsoft.com/office/drawing/2014/main" id="{BF342FCE-D91E-4402-8457-DC277DBF68CD}"/>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grpSp>
        <p:nvGrpSpPr>
          <p:cNvPr id="12" name="Group 11">
            <a:extLst>
              <a:ext uri="{FF2B5EF4-FFF2-40B4-BE49-F238E27FC236}">
                <a16:creationId xmlns:a16="http://schemas.microsoft.com/office/drawing/2014/main" id="{E2D949E5-D179-4EA4-BDB4-1BBC71EE60CD}"/>
              </a:ext>
            </a:extLst>
          </p:cNvPr>
          <p:cNvGrpSpPr/>
          <p:nvPr userDrawn="1"/>
        </p:nvGrpSpPr>
        <p:grpSpPr>
          <a:xfrm>
            <a:off x="11109582" y="6297619"/>
            <a:ext cx="722417" cy="211414"/>
            <a:chOff x="9077171" y="4521302"/>
            <a:chExt cx="2250662" cy="658654"/>
          </a:xfrm>
          <a:solidFill>
            <a:schemeClr val="bg1"/>
          </a:solidFill>
        </p:grpSpPr>
        <p:sp>
          <p:nvSpPr>
            <p:cNvPr id="13" name="Freeform: Shape 12">
              <a:extLst>
                <a:ext uri="{FF2B5EF4-FFF2-40B4-BE49-F238E27FC236}">
                  <a16:creationId xmlns:a16="http://schemas.microsoft.com/office/drawing/2014/main" id="{7BABB8DB-3926-447F-B7BF-E547CF382C5F}"/>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A9D3D9BE-1F83-4451-89D8-B253ACFC183D}"/>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4FBB3C3C-378F-46B0-B6A6-184DDEB8B368}"/>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F173E85-BF75-47A5-BCA6-65A22E02221D}"/>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sp>
        <p:nvSpPr>
          <p:cNvPr id="5" name="Text Placeholder 4">
            <a:extLst>
              <a:ext uri="{FF2B5EF4-FFF2-40B4-BE49-F238E27FC236}">
                <a16:creationId xmlns:a16="http://schemas.microsoft.com/office/drawing/2014/main" id="{4D407D80-F8E4-4E7C-AB8F-FD03094C8440}"/>
              </a:ext>
            </a:extLst>
          </p:cNvPr>
          <p:cNvSpPr>
            <a:spLocks noGrp="1"/>
          </p:cNvSpPr>
          <p:nvPr>
            <p:ph type="body" sz="quarter" idx="13" hasCustomPrompt="1"/>
          </p:nvPr>
        </p:nvSpPr>
        <p:spPr>
          <a:xfrm>
            <a:off x="3668914" y="2278638"/>
            <a:ext cx="4854172" cy="2300724"/>
          </a:xfrm>
        </p:spPr>
        <p:txBody>
          <a:bodyPr anchor="ctr"/>
          <a:lstStyle>
            <a:lvl1pPr marL="0" indent="0" algn="ctr">
              <a:buFont typeface="Arial" panose="020B0604020202020204" pitchFamily="34" charset="0"/>
              <a:buChar char="​"/>
              <a:defRPr sz="2400">
                <a:solidFill>
                  <a:schemeClr val="bg1"/>
                </a:solidFill>
              </a:defRPr>
            </a:lvl1pPr>
            <a:lvl2pPr marL="342900" indent="-342900" algn="ctr">
              <a:buFont typeface="Arial" panose="020B0604020202020204" pitchFamily="34" charset="0"/>
              <a:buChar cha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quote, Enter and Tab for source</a:t>
            </a:r>
          </a:p>
          <a:p>
            <a:pPr lvl="1"/>
            <a:r>
              <a:rPr lang="en-GB"/>
              <a:t>Second level</a:t>
            </a:r>
          </a:p>
        </p:txBody>
      </p:sp>
      <p:sp>
        <p:nvSpPr>
          <p:cNvPr id="22" name="Date Placeholder 7" hidden="1">
            <a:extLst>
              <a:ext uri="{FF2B5EF4-FFF2-40B4-BE49-F238E27FC236}">
                <a16:creationId xmlns:a16="http://schemas.microsoft.com/office/drawing/2014/main" id="{6BC935A5-36C3-4BC1-B6AB-B46E24F65063}"/>
              </a:ext>
            </a:extLst>
          </p:cNvPr>
          <p:cNvSpPr>
            <a:spLocks noGrp="1"/>
          </p:cNvSpPr>
          <p:nvPr>
            <p:ph type="dt" sz="half" idx="19"/>
          </p:nvPr>
        </p:nvSpPr>
        <p:spPr>
          <a:xfrm>
            <a:off x="0" y="6858000"/>
            <a:ext cx="0" cy="0"/>
          </a:xfrm>
        </p:spPr>
        <p:txBody>
          <a:bodyPr/>
          <a:lstStyle>
            <a:lvl1pPr>
              <a:defRPr>
                <a:noFill/>
              </a:defRPr>
            </a:lvl1pPr>
          </a:lstStyle>
          <a:p>
            <a:fld id="{915F4844-CD20-46F0-A711-65D9E4DF74C8}" type="datetime1">
              <a:rPr lang="en-US" smtClean="0"/>
              <a:t>5/19/2024</a:t>
            </a:fld>
            <a:endParaRPr lang="en-GB"/>
          </a:p>
        </p:txBody>
      </p:sp>
      <p:sp>
        <p:nvSpPr>
          <p:cNvPr id="23" name="Footer Placeholder 8" hidden="1">
            <a:extLst>
              <a:ext uri="{FF2B5EF4-FFF2-40B4-BE49-F238E27FC236}">
                <a16:creationId xmlns:a16="http://schemas.microsoft.com/office/drawing/2014/main" id="{9F5A1B88-8C57-469F-A560-664D041C5D54}"/>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24" name="Slide Number Placeholder 10" hidden="1">
            <a:extLst>
              <a:ext uri="{FF2B5EF4-FFF2-40B4-BE49-F238E27FC236}">
                <a16:creationId xmlns:a16="http://schemas.microsoft.com/office/drawing/2014/main" id="{8DF3FCDC-1AB0-41B8-AFF2-34CF12A1938B}"/>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9190885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add title</a:t>
            </a:r>
          </a:p>
        </p:txBody>
      </p:sp>
      <p:sp>
        <p:nvSpPr>
          <p:cNvPr id="3" name="Date Placeholder 2" hidden="1">
            <a:extLst>
              <a:ext uri="{FF2B5EF4-FFF2-40B4-BE49-F238E27FC236}">
                <a16:creationId xmlns:a16="http://schemas.microsoft.com/office/drawing/2014/main" id="{A3BF7113-3352-49DB-B0D8-0C30C2EE5939}"/>
              </a:ext>
            </a:extLst>
          </p:cNvPr>
          <p:cNvSpPr>
            <a:spLocks noGrp="1"/>
          </p:cNvSpPr>
          <p:nvPr>
            <p:ph type="dt" sz="half" idx="10"/>
          </p:nvPr>
        </p:nvSpPr>
        <p:spPr/>
        <p:txBody>
          <a:bodyPr/>
          <a:lstStyle/>
          <a:p>
            <a:fld id="{601AFD94-B0DA-42FD-A261-3197F0C824D5}" type="datetime1">
              <a:rPr lang="en-US" smtClean="0"/>
              <a:t>5/19/2024</a:t>
            </a:fld>
            <a:endParaRPr lang="en-GB"/>
          </a:p>
        </p:txBody>
      </p:sp>
      <p:sp>
        <p:nvSpPr>
          <p:cNvPr id="4" name="Footer Placeholder 3">
            <a:extLst>
              <a:ext uri="{FF2B5EF4-FFF2-40B4-BE49-F238E27FC236}">
                <a16:creationId xmlns:a16="http://schemas.microsoft.com/office/drawing/2014/main" id="{12CE9C16-6509-4592-82AD-5ECDB2BD1953}"/>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5" name="Slide Number Placeholder 4">
            <a:extLst>
              <a:ext uri="{FF2B5EF4-FFF2-40B4-BE49-F238E27FC236}">
                <a16:creationId xmlns:a16="http://schemas.microsoft.com/office/drawing/2014/main" id="{CE02F3C9-81EE-4C39-8B8C-5B49A20BCEB6}"/>
              </a:ext>
            </a:extLst>
          </p:cNvPr>
          <p:cNvSpPr>
            <a:spLocks noGrp="1"/>
          </p:cNvSpPr>
          <p:nvPr>
            <p:ph type="sldNum" sz="quarter" idx="12"/>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34837820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hidden="1">
            <a:extLst>
              <a:ext uri="{FF2B5EF4-FFF2-40B4-BE49-F238E27FC236}">
                <a16:creationId xmlns:a16="http://schemas.microsoft.com/office/drawing/2014/main" id="{225A1FEA-5186-4098-B857-8A28E3C01387}"/>
              </a:ext>
            </a:extLst>
          </p:cNvPr>
          <p:cNvSpPr>
            <a:spLocks noGrp="1"/>
          </p:cNvSpPr>
          <p:nvPr>
            <p:ph type="dt" sz="half" idx="10"/>
          </p:nvPr>
        </p:nvSpPr>
        <p:spPr/>
        <p:txBody>
          <a:bodyPr/>
          <a:lstStyle/>
          <a:p>
            <a:fld id="{C369C5CC-9AFD-4FE8-B701-02D033C5B41E}" type="datetime1">
              <a:rPr lang="en-US" smtClean="0"/>
              <a:t>5/19/2024</a:t>
            </a:fld>
            <a:endParaRPr lang="en-GB"/>
          </a:p>
        </p:txBody>
      </p:sp>
      <p:sp>
        <p:nvSpPr>
          <p:cNvPr id="3" name="Footer Placeholder 2">
            <a:extLst>
              <a:ext uri="{FF2B5EF4-FFF2-40B4-BE49-F238E27FC236}">
                <a16:creationId xmlns:a16="http://schemas.microsoft.com/office/drawing/2014/main" id="{4F800545-341B-4B5E-85CE-354125C5DA7B}"/>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4" name="Slide Number Placeholder 3">
            <a:extLst>
              <a:ext uri="{FF2B5EF4-FFF2-40B4-BE49-F238E27FC236}">
                <a16:creationId xmlns:a16="http://schemas.microsoft.com/office/drawing/2014/main" id="{21DA24E0-8DA7-4E9F-9C0D-A62D3D261207}"/>
              </a:ext>
            </a:extLst>
          </p:cNvPr>
          <p:cNvSpPr>
            <a:spLocks noGrp="1"/>
          </p:cNvSpPr>
          <p:nvPr>
            <p:ph type="sldNum" sz="quarter" idx="12"/>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14184361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a:solidFill>
                  <a:schemeClr val="bg1"/>
                </a:solidFill>
              </a:rPr>
              <a:t>If you see any </a:t>
            </a:r>
            <a:r>
              <a:rPr lang="en-GB" sz="4400" b="1" i="1" noProof="0">
                <a:solidFill>
                  <a:schemeClr val="bg1"/>
                </a:solidFill>
              </a:rPr>
              <a:t>layouts after this </a:t>
            </a:r>
            <a:r>
              <a:rPr lang="en-GB" sz="4400" b="0" i="0" noProof="0">
                <a:solidFill>
                  <a:schemeClr val="bg1"/>
                </a:solidFill>
              </a:rPr>
              <a:t>one</a:t>
            </a:r>
            <a:r>
              <a:rPr lang="en-GB" sz="4400" b="1" i="1" noProof="0">
                <a:solidFill>
                  <a:schemeClr val="bg1"/>
                </a:solidFill>
              </a:rPr>
              <a:t>,</a:t>
            </a:r>
            <a:r>
              <a:rPr lang="en-GB" sz="4400" b="0" i="0" noProof="0">
                <a:solidFill>
                  <a:schemeClr val="bg1"/>
                </a:solidFill>
              </a:rPr>
              <a:t/>
            </a:r>
            <a:br>
              <a:rPr lang="en-GB" sz="4400" b="0" i="0" noProof="0">
                <a:solidFill>
                  <a:schemeClr val="bg1"/>
                </a:solidFill>
              </a:rPr>
            </a:br>
            <a:r>
              <a:rPr lang="en-GB" sz="4400" b="0" noProof="0">
                <a:solidFill>
                  <a:schemeClr val="bg1"/>
                </a:solidFill>
              </a:rPr>
              <a:t>do not use them. These layouts </a:t>
            </a:r>
            <a:r>
              <a:rPr lang="en-GB" sz="4400" b="1" i="1" u="none" noProof="0">
                <a:solidFill>
                  <a:schemeClr val="bg1"/>
                </a:solidFill>
              </a:rPr>
              <a:t>are not </a:t>
            </a:r>
            <a:r>
              <a:rPr lang="en-GB" sz="4400" b="0" noProof="0">
                <a:solidFill>
                  <a:schemeClr val="bg1"/>
                </a:solidFill>
              </a:rPr>
              <a:t>part of our corporate template.</a:t>
            </a:r>
            <a:r>
              <a:rPr lang="en-GB" sz="2800" b="0" noProof="0">
                <a:solidFill>
                  <a:schemeClr val="bg1"/>
                </a:solidFill>
              </a:rPr>
              <a:t/>
            </a:r>
            <a:br>
              <a:rPr lang="en-GB" sz="2800" b="0" noProof="0">
                <a:solidFill>
                  <a:schemeClr val="bg1"/>
                </a:solidFill>
              </a:rPr>
            </a:br>
            <a:r>
              <a:rPr lang="en-GB" sz="2800" b="0" noProof="0">
                <a:solidFill>
                  <a:schemeClr val="bg1"/>
                </a:solidFill>
              </a:rPr>
              <a:t/>
            </a:r>
            <a:br>
              <a:rPr lang="en-GB" sz="2800" b="0" noProof="0">
                <a:solidFill>
                  <a:schemeClr val="bg1"/>
                </a:solidFill>
              </a:rPr>
            </a:br>
            <a:endParaRPr lang="en-GB" sz="2800" b="0" noProof="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30213" y="2588374"/>
            <a:ext cx="10152346" cy="2215991"/>
          </a:xfrm>
          <a:prstGeom prst="rect">
            <a:avLst/>
          </a:prstGeom>
        </p:spPr>
        <p:txBody>
          <a:bodyPr wrap="square">
            <a:spAutoFit/>
          </a:bodyPr>
          <a:lstStyle/>
          <a:p>
            <a:pPr algn="ctr"/>
            <a:r>
              <a:rPr lang="en-GB" sz="13800" b="1" i="1" noProof="0">
                <a:solidFill>
                  <a:schemeClr val="bg1"/>
                </a:solidFill>
              </a:rPr>
              <a:t>Do not use </a:t>
            </a:r>
            <a:endParaRPr lang="en-GB" sz="2400" b="1" i="1"/>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Also notice: Layouts after this might contain potential confidential information.</a:t>
            </a:r>
            <a:r>
              <a:rPr lang="en-GB" sz="1800" b="0" noProof="0">
                <a:solidFill>
                  <a:schemeClr val="bg1"/>
                </a:solidFill>
              </a:rPr>
              <a:t/>
            </a:r>
            <a:br>
              <a:rPr lang="en-GB" sz="1800" b="0" noProof="0">
                <a:solidFill>
                  <a:schemeClr val="bg1"/>
                </a:solidFill>
              </a:rPr>
            </a:br>
            <a:endParaRPr lang="en-GB" sz="1800" b="0" noProof="0">
              <a:solidFill>
                <a:schemeClr val="bg1"/>
              </a:solidFill>
            </a:endParaRPr>
          </a:p>
        </p:txBody>
      </p:sp>
      <p:sp>
        <p:nvSpPr>
          <p:cNvPr id="13" name="Date Placeholder 7" hidden="1">
            <a:extLst>
              <a:ext uri="{FF2B5EF4-FFF2-40B4-BE49-F238E27FC236}">
                <a16:creationId xmlns:a16="http://schemas.microsoft.com/office/drawing/2014/main" id="{2F010977-ACDA-4EB4-BEDF-C860AB76CFD0}"/>
              </a:ext>
            </a:extLst>
          </p:cNvPr>
          <p:cNvSpPr>
            <a:spLocks noGrp="1"/>
          </p:cNvSpPr>
          <p:nvPr>
            <p:ph type="dt" sz="half" idx="19"/>
          </p:nvPr>
        </p:nvSpPr>
        <p:spPr>
          <a:xfrm>
            <a:off x="0" y="6858000"/>
            <a:ext cx="0" cy="0"/>
          </a:xfrm>
        </p:spPr>
        <p:txBody>
          <a:bodyPr/>
          <a:lstStyle>
            <a:lvl1pPr>
              <a:defRPr>
                <a:noFill/>
              </a:defRPr>
            </a:lvl1pPr>
          </a:lstStyle>
          <a:p>
            <a:fld id="{70871816-FA70-4B2F-B2E8-A910B5BC3676}" type="datetime1">
              <a:rPr lang="en-US" smtClean="0"/>
              <a:t>5/19/2024</a:t>
            </a:fld>
            <a:endParaRPr lang="en-GB"/>
          </a:p>
        </p:txBody>
      </p:sp>
      <p:sp>
        <p:nvSpPr>
          <p:cNvPr id="14" name="Footer Placeholder 8" hidden="1">
            <a:extLst>
              <a:ext uri="{FF2B5EF4-FFF2-40B4-BE49-F238E27FC236}">
                <a16:creationId xmlns:a16="http://schemas.microsoft.com/office/drawing/2014/main" id="{D20F7B9A-2A32-46ED-8B19-87687B7C06FF}"/>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15" name="Slide Number Placeholder 10" hidden="1">
            <a:extLst>
              <a:ext uri="{FF2B5EF4-FFF2-40B4-BE49-F238E27FC236}">
                <a16:creationId xmlns:a16="http://schemas.microsoft.com/office/drawing/2014/main" id="{04DA3BF2-6FDB-4675-8D6E-92EF5ED14737}"/>
              </a:ext>
            </a:extLst>
          </p:cNvPr>
          <p:cNvSpPr>
            <a:spLocks noGrp="1"/>
          </p:cNvSpPr>
          <p:nvPr>
            <p:ph type="sldNum" sz="quarter" idx="21"/>
          </p:nvPr>
        </p:nvSpPr>
        <p:spPr>
          <a:xfrm>
            <a:off x="0" y="6858000"/>
            <a:ext cx="0" cy="0"/>
          </a:xfrm>
          <a:prstGeom prst="rect">
            <a:avLst/>
          </a:prstGeo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39695265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A1B05-1B8D-5CF3-711E-1D9FC6E0AE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5939E-61AC-4722-9D85-83DA9BAB9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3C6B84-2A9B-6859-2182-D3606389C0C2}"/>
              </a:ext>
            </a:extLst>
          </p:cNvPr>
          <p:cNvSpPr>
            <a:spLocks noGrp="1"/>
          </p:cNvSpPr>
          <p:nvPr>
            <p:ph type="dt" sz="half" idx="10"/>
          </p:nvPr>
        </p:nvSpPr>
        <p:spPr/>
        <p:txBody>
          <a:bodyPr/>
          <a:lstStyle/>
          <a:p>
            <a:fld id="{23E734DC-E3C2-41D3-B743-4B9E6238D0E2}" type="datetime1">
              <a:rPr lang="en-US" smtClean="0"/>
              <a:t>5/19/2024</a:t>
            </a:fld>
            <a:endParaRPr lang="en-US"/>
          </a:p>
        </p:txBody>
      </p:sp>
      <p:sp>
        <p:nvSpPr>
          <p:cNvPr id="5" name="Footer Placeholder 4">
            <a:extLst>
              <a:ext uri="{FF2B5EF4-FFF2-40B4-BE49-F238E27FC236}">
                <a16:creationId xmlns:a16="http://schemas.microsoft.com/office/drawing/2014/main" id="{A9C542C7-C306-9BB9-B392-43C00E055365}"/>
              </a:ext>
            </a:extLst>
          </p:cNvPr>
          <p:cNvSpPr>
            <a:spLocks noGrp="1"/>
          </p:cNvSpPr>
          <p:nvPr>
            <p:ph type="ftr" sz="quarter" idx="11"/>
          </p:nvPr>
        </p:nvSpPr>
        <p:spPr/>
        <p:txBody>
          <a:bodyPr/>
          <a:lstStyle/>
          <a:p>
            <a:r>
              <a:rPr lang="en-US"/>
              <a:t>Classification Internal Use   Author SALA Approved by SALA Version 1 </a:t>
            </a:r>
          </a:p>
        </p:txBody>
      </p:sp>
      <p:sp>
        <p:nvSpPr>
          <p:cNvPr id="6" name="Slide Number Placeholder 5">
            <a:extLst>
              <a:ext uri="{FF2B5EF4-FFF2-40B4-BE49-F238E27FC236}">
                <a16:creationId xmlns:a16="http://schemas.microsoft.com/office/drawing/2014/main" id="{2BFC92E1-3A1F-9CFE-5BA0-D8CA2272B677}"/>
              </a:ext>
            </a:extLst>
          </p:cNvPr>
          <p:cNvSpPr>
            <a:spLocks noGrp="1"/>
          </p:cNvSpPr>
          <p:nvPr>
            <p:ph type="sldNum" sz="quarter" idx="12"/>
          </p:nvPr>
        </p:nvSpPr>
        <p:spPr/>
        <p:txBody>
          <a:bodyPr/>
          <a:lstStyle/>
          <a:p>
            <a:fld id="{CFFE186D-1014-41CE-80B5-9D6A113E4D20}" type="slidenum">
              <a:rPr lang="en-US" smtClean="0"/>
              <a:t>‹#›</a:t>
            </a:fld>
            <a:endParaRPr lang="en-US"/>
          </a:p>
        </p:txBody>
      </p:sp>
    </p:spTree>
    <p:extLst>
      <p:ext uri="{BB962C8B-B14F-4D97-AF65-F5344CB8AC3E}">
        <p14:creationId xmlns:p14="http://schemas.microsoft.com/office/powerpoint/2010/main" val="3667104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26D1760-A8D3-4C27-9B02-2CEFB3C3819F}"/>
              </a:ext>
            </a:extLst>
          </p:cNvPr>
          <p:cNvGraphicFramePr>
            <a:graphicFrameLocks noChangeAspect="1"/>
          </p:cNvGraphicFramePr>
          <p:nvPr userDrawn="1">
            <p:custDataLst>
              <p:tags r:id="rId2"/>
            </p:custDataLst>
            <p:extLst>
              <p:ext uri="{D42A27DB-BD31-4B8C-83A1-F6EECF244321}">
                <p14:modId xmlns:p14="http://schemas.microsoft.com/office/powerpoint/2010/main" val="6790733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2"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F26D1760-A8D3-4C27-9B02-2CEFB3C381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588A2300-7AAB-7FB5-02D7-AD03F608AB6D}"/>
              </a:ext>
            </a:extLst>
          </p:cNvPr>
          <p:cNvSpPr>
            <a:spLocks noGrp="1"/>
          </p:cNvSpPr>
          <p:nvPr>
            <p:ph type="pic" sz="quarter" idx="13" hasCustomPrompt="1"/>
          </p:nvPr>
        </p:nvSpPr>
        <p:spPr>
          <a:xfrm>
            <a:off x="6447" y="-14616"/>
            <a:ext cx="12194053" cy="6872616"/>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16" name="Text Placeholder 15">
            <a:extLst>
              <a:ext uri="{FF2B5EF4-FFF2-40B4-BE49-F238E27FC236}">
                <a16:creationId xmlns:a16="http://schemas.microsoft.com/office/drawing/2014/main" id="{BC3FB128-C204-6FD4-DA69-BB66BDF46208}"/>
              </a:ext>
            </a:extLst>
          </p:cNvPr>
          <p:cNvSpPr>
            <a:spLocks noGrp="1"/>
          </p:cNvSpPr>
          <p:nvPr>
            <p:ph type="body" sz="quarter" idx="14" hasCustomPrompt="1"/>
          </p:nvPr>
        </p:nvSpPr>
        <p:spPr>
          <a:xfrm>
            <a:off x="9375018" y="-10156"/>
            <a:ext cx="334163" cy="6867525"/>
          </a:xfrm>
          <a:solidFill>
            <a:schemeClr val="tx1">
              <a:alpha val="80000"/>
            </a:schemeClr>
          </a:solidFill>
          <a:ln>
            <a:noFill/>
          </a:ln>
        </p:spPr>
        <p:txBody>
          <a:bodyPr/>
          <a:lstStyle>
            <a:lvl1pPr marL="0" indent="0">
              <a:buNone/>
              <a:defRPr/>
            </a:lvl1pPr>
          </a:lstStyle>
          <a:p>
            <a:pPr lvl="0"/>
            <a:r>
              <a:rPr lang="en-DK"/>
              <a:t> </a:t>
            </a:r>
          </a:p>
        </p:txBody>
      </p:sp>
      <p:sp>
        <p:nvSpPr>
          <p:cNvPr id="2" name="Text Placeholder 15">
            <a:extLst>
              <a:ext uri="{FF2B5EF4-FFF2-40B4-BE49-F238E27FC236}">
                <a16:creationId xmlns:a16="http://schemas.microsoft.com/office/drawing/2014/main" id="{B8BA3C60-3EEC-C435-504F-5A488568E5F7}"/>
              </a:ext>
            </a:extLst>
          </p:cNvPr>
          <p:cNvSpPr>
            <a:spLocks noGrp="1"/>
          </p:cNvSpPr>
          <p:nvPr>
            <p:ph type="body" sz="quarter" idx="15" hasCustomPrompt="1"/>
          </p:nvPr>
        </p:nvSpPr>
        <p:spPr>
          <a:xfrm>
            <a:off x="6447" y="-7308"/>
            <a:ext cx="4518402" cy="6872616"/>
          </a:xfrm>
          <a:solidFill>
            <a:srgbClr val="FFFFFF">
              <a:alpha val="89804"/>
            </a:srgbClr>
          </a:solidFill>
          <a:ln>
            <a:noFill/>
          </a:ln>
        </p:spPr>
        <p:txBody>
          <a:bodyPr/>
          <a:lstStyle>
            <a:lvl1pPr marL="0" indent="0">
              <a:buNone/>
              <a:defRPr/>
            </a:lvl1pPr>
          </a:lstStyle>
          <a:p>
            <a:pPr lvl="0"/>
            <a:r>
              <a:rPr lang="en-DK"/>
              <a:t> </a:t>
            </a:r>
          </a:p>
        </p:txBody>
      </p:sp>
      <p:sp>
        <p:nvSpPr>
          <p:cNvPr id="3" name="Title Placeholder 1">
            <a:extLst>
              <a:ext uri="{FF2B5EF4-FFF2-40B4-BE49-F238E27FC236}">
                <a16:creationId xmlns:a16="http://schemas.microsoft.com/office/drawing/2014/main" id="{394E05BF-BD69-D8B0-8031-030040EF523A}"/>
              </a:ext>
            </a:extLst>
          </p:cNvPr>
          <p:cNvSpPr>
            <a:spLocks noGrp="1"/>
          </p:cNvSpPr>
          <p:nvPr>
            <p:ph type="title" hasCustomPrompt="1"/>
          </p:nvPr>
        </p:nvSpPr>
        <p:spPr>
          <a:xfrm>
            <a:off x="350332" y="1739900"/>
            <a:ext cx="3832500" cy="1849581"/>
          </a:xfrm>
          <a:prstGeom prst="rect">
            <a:avLst/>
          </a:prstGeom>
        </p:spPr>
        <p:txBody>
          <a:bodyPr vert="horz" lIns="0" tIns="45720" rIns="0" bIns="45720" rtlCol="0" anchor="b" anchorCtr="0">
            <a:normAutofit/>
          </a:bodyPr>
          <a:lstStyle>
            <a:lvl1pPr algn="r">
              <a:defRPr baseline="0">
                <a:solidFill>
                  <a:schemeClr val="accent1"/>
                </a:solidFill>
                <a:latin typeface="Open Sans" panose="020B0606030504020204" pitchFamily="34" charset="0"/>
              </a:defRPr>
            </a:lvl1pPr>
          </a:lstStyle>
          <a:p>
            <a:r>
              <a:rPr lang="en-US"/>
              <a:t>Click to add title</a:t>
            </a:r>
            <a:endParaRPr lang="en-DK"/>
          </a:p>
        </p:txBody>
      </p:sp>
      <p:sp>
        <p:nvSpPr>
          <p:cNvPr id="19" name="Text Placeholder 18">
            <a:extLst>
              <a:ext uri="{FF2B5EF4-FFF2-40B4-BE49-F238E27FC236}">
                <a16:creationId xmlns:a16="http://schemas.microsoft.com/office/drawing/2014/main" id="{C90F6104-CBEF-AFA1-8A88-79C7837A0071}"/>
              </a:ext>
            </a:extLst>
          </p:cNvPr>
          <p:cNvSpPr>
            <a:spLocks noGrp="1"/>
          </p:cNvSpPr>
          <p:nvPr>
            <p:ph type="body" sz="quarter" idx="18" hasCustomPrompt="1"/>
          </p:nvPr>
        </p:nvSpPr>
        <p:spPr>
          <a:xfrm>
            <a:off x="3304776" y="6233201"/>
            <a:ext cx="878056" cy="261922"/>
          </a:xfrm>
          <a: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a:blipFill>
        </p:spPr>
        <p:txBody>
          <a:bodyPr/>
          <a:lstStyle>
            <a:lvl1pPr marL="0" indent="0">
              <a:buNone/>
              <a:defRPr/>
            </a:lvl1pPr>
          </a:lstStyle>
          <a:p>
            <a:pPr lvl="0"/>
            <a:r>
              <a:rPr lang="en-US"/>
              <a:t> </a:t>
            </a:r>
            <a:endParaRPr lang="en-DK"/>
          </a:p>
        </p:txBody>
      </p:sp>
      <p:sp>
        <p:nvSpPr>
          <p:cNvPr id="4" name="Text Placeholder 4">
            <a:extLst>
              <a:ext uri="{FF2B5EF4-FFF2-40B4-BE49-F238E27FC236}">
                <a16:creationId xmlns:a16="http://schemas.microsoft.com/office/drawing/2014/main" id="{90FA4967-EDB1-9802-3D97-8F3157CB4F79}"/>
              </a:ext>
            </a:extLst>
          </p:cNvPr>
          <p:cNvSpPr>
            <a:spLocks noGrp="1"/>
          </p:cNvSpPr>
          <p:nvPr>
            <p:ph type="body" sz="quarter" idx="19" hasCustomPrompt="1"/>
          </p:nvPr>
        </p:nvSpPr>
        <p:spPr>
          <a:xfrm>
            <a:off x="350838" y="3711616"/>
            <a:ext cx="3831994" cy="1201738"/>
          </a:xfrm>
        </p:spPr>
        <p:txBody>
          <a:bodyPr>
            <a:noAutofit/>
          </a:bodyPr>
          <a:lstStyle>
            <a:lvl1pPr marL="0" indent="0" algn="r">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179388" indent="0" algn="r">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2pPr>
            <a:lvl3pPr marL="355600" indent="0" algn="just">
              <a:buNone/>
              <a:defRPr sz="2000" b="0" i="0">
                <a:latin typeface="Open Sans" panose="020B0606030504020204" pitchFamily="34" charset="0"/>
                <a:ea typeface="Open Sans" panose="020B0606030504020204" pitchFamily="34" charset="0"/>
                <a:cs typeface="Open Sans" panose="020B0606030504020204" pitchFamily="34" charset="0"/>
              </a:defRPr>
            </a:lvl3pPr>
            <a:lvl4pPr marL="495300" indent="0" algn="just">
              <a:buNone/>
              <a:defRPr sz="2000" b="0" i="0">
                <a:latin typeface="Open Sans" panose="020B0606030504020204" pitchFamily="34" charset="0"/>
                <a:ea typeface="Open Sans" panose="020B0606030504020204" pitchFamily="34" charset="0"/>
                <a:cs typeface="Open Sans" panose="020B0606030504020204" pitchFamily="34" charset="0"/>
              </a:defRPr>
            </a:lvl4pPr>
            <a:lvl5pPr marL="627063" indent="0" algn="just">
              <a:buNone/>
              <a:defRPr sz="20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da-DK" err="1"/>
              <a:t>Click</a:t>
            </a:r>
            <a:r>
              <a:rPr lang="da-DK"/>
              <a:t> to </a:t>
            </a:r>
            <a:r>
              <a:rPr lang="da-DK" err="1"/>
              <a:t>add</a:t>
            </a:r>
            <a:r>
              <a:rPr lang="da-DK"/>
              <a:t> </a:t>
            </a:r>
            <a:r>
              <a:rPr lang="da-DK" err="1"/>
              <a:t>subtitle</a:t>
            </a:r>
            <a:endParaRPr lang="da-DK"/>
          </a:p>
        </p:txBody>
      </p:sp>
      <p:sp>
        <p:nvSpPr>
          <p:cNvPr id="30" name="Text Placeholder 29">
            <a:extLst>
              <a:ext uri="{FF2B5EF4-FFF2-40B4-BE49-F238E27FC236}">
                <a16:creationId xmlns:a16="http://schemas.microsoft.com/office/drawing/2014/main" id="{E6CAF888-E1E0-B3FE-AD82-DFA792DB7C49}"/>
              </a:ext>
            </a:extLst>
          </p:cNvPr>
          <p:cNvSpPr>
            <a:spLocks noGrp="1"/>
          </p:cNvSpPr>
          <p:nvPr>
            <p:ph type="body" sz="quarter" idx="22" hasCustomPrompt="1"/>
          </p:nvPr>
        </p:nvSpPr>
        <p:spPr>
          <a:xfrm>
            <a:off x="3772746" y="5161280"/>
            <a:ext cx="410086" cy="356296"/>
          </a:xfrm>
          <a:blipFill>
            <a:blip r:embed="rId8">
              <a:extLst>
                <a:ext uri="{96DAC541-7B7A-43D3-8B79-37D633B846F1}">
                  <asvg:svgBlip xmlns:asvg="http://schemas.microsoft.com/office/drawing/2016/SVG/main" xmlns="" r:embed="rId9"/>
                </a:ext>
              </a:extLst>
            </a:blip>
            <a:stretch>
              <a:fillRect l="-24830" t="-44289" r="-23822" b="-45846"/>
            </a:stretch>
          </a:blipFill>
        </p:spPr>
        <p:txBody>
          <a:bodyPr/>
          <a:lstStyle>
            <a:lvl1pPr marL="0" indent="0">
              <a:buNone/>
              <a:defRPr/>
            </a:lvl1pPr>
          </a:lstStyle>
          <a:p>
            <a:pPr lvl="0"/>
            <a:r>
              <a:rPr lang="en-DK"/>
              <a:t> </a:t>
            </a:r>
          </a:p>
        </p:txBody>
      </p:sp>
    </p:spTree>
    <p:extLst>
      <p:ext uri="{BB962C8B-B14F-4D97-AF65-F5344CB8AC3E}">
        <p14:creationId xmlns:p14="http://schemas.microsoft.com/office/powerpoint/2010/main" val="23828911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2217747-7870-46F9-B5BF-4EC93A6475F9}"/>
              </a:ext>
            </a:extLst>
          </p:cNvPr>
          <p:cNvGraphicFramePr>
            <a:graphicFrameLocks noChangeAspect="1"/>
          </p:cNvGraphicFramePr>
          <p:nvPr userDrawn="1">
            <p:custDataLst>
              <p:tags r:id="rId2"/>
            </p:custDataLst>
            <p:extLst>
              <p:ext uri="{D42A27DB-BD31-4B8C-83A1-F6EECF244321}">
                <p14:modId xmlns:p14="http://schemas.microsoft.com/office/powerpoint/2010/main" val="2923957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6"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02217747-7870-46F9-B5BF-4EC93A6475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588A2300-7AAB-7FB5-02D7-AD03F608AB6D}"/>
              </a:ext>
            </a:extLst>
          </p:cNvPr>
          <p:cNvSpPr>
            <a:spLocks noGrp="1"/>
          </p:cNvSpPr>
          <p:nvPr>
            <p:ph type="pic" sz="quarter" idx="13" hasCustomPrompt="1"/>
          </p:nvPr>
        </p:nvSpPr>
        <p:spPr>
          <a:xfrm>
            <a:off x="0" y="-14616"/>
            <a:ext cx="12200500" cy="6872616"/>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9" name="Rectangle 8">
            <a:extLst>
              <a:ext uri="{FF2B5EF4-FFF2-40B4-BE49-F238E27FC236}">
                <a16:creationId xmlns:a16="http://schemas.microsoft.com/office/drawing/2014/main" id="{AEF7AD01-A7E3-46E5-45AC-04BB11E2AA27}"/>
              </a:ext>
            </a:extLst>
          </p:cNvPr>
          <p:cNvSpPr/>
          <p:nvPr userDrawn="1"/>
        </p:nvSpPr>
        <p:spPr>
          <a:xfrm>
            <a:off x="0" y="-10156"/>
            <a:ext cx="6966675" cy="686815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8" name="Straight Connector 7">
            <a:extLst>
              <a:ext uri="{FF2B5EF4-FFF2-40B4-BE49-F238E27FC236}">
                <a16:creationId xmlns:a16="http://schemas.microsoft.com/office/drawing/2014/main" id="{16E983D4-051F-F805-6713-AFF2E375CA9D}"/>
              </a:ext>
            </a:extLst>
          </p:cNvPr>
          <p:cNvCxnSpPr/>
          <p:nvPr userDrawn="1"/>
        </p:nvCxnSpPr>
        <p:spPr>
          <a:xfrm>
            <a:off x="1627023" y="6556008"/>
            <a:ext cx="0" cy="1020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D895034F-2ABF-BC09-46E6-76C0A1CA0674}"/>
              </a:ext>
            </a:extLst>
          </p:cNvPr>
          <p:cNvSpPr>
            <a:spLocks noGrp="1"/>
          </p:cNvSpPr>
          <p:nvPr>
            <p:ph type="title" hasCustomPrompt="1"/>
          </p:nvPr>
        </p:nvSpPr>
        <p:spPr>
          <a:xfrm>
            <a:off x="350333" y="1739900"/>
            <a:ext cx="6255808" cy="1849581"/>
          </a:xfrm>
          <a:prstGeom prst="rect">
            <a:avLst/>
          </a:prstGeom>
        </p:spPr>
        <p:txBody>
          <a:bodyPr vert="horz" lIns="0" tIns="45720" rIns="0" bIns="45720" rtlCol="0" anchor="b" anchorCtr="0">
            <a:normAutofit/>
          </a:bodyPr>
          <a:lstStyle>
            <a:lvl1pPr algn="r">
              <a:defRPr baseline="0">
                <a:solidFill>
                  <a:schemeClr val="accent1"/>
                </a:solidFill>
                <a:latin typeface="Open Sans" panose="020B0606030504020204" pitchFamily="34" charset="0"/>
              </a:defRPr>
            </a:lvl1pPr>
          </a:lstStyle>
          <a:p>
            <a:r>
              <a:rPr lang="en-US"/>
              <a:t>Click to add title</a:t>
            </a:r>
            <a:endParaRPr lang="en-DK"/>
          </a:p>
        </p:txBody>
      </p:sp>
      <p:sp>
        <p:nvSpPr>
          <p:cNvPr id="42" name="Text Placeholder 15">
            <a:extLst>
              <a:ext uri="{FF2B5EF4-FFF2-40B4-BE49-F238E27FC236}">
                <a16:creationId xmlns:a16="http://schemas.microsoft.com/office/drawing/2014/main" id="{FF35C22B-3812-5B20-6654-DF43EED78EDF}"/>
              </a:ext>
            </a:extLst>
          </p:cNvPr>
          <p:cNvSpPr>
            <a:spLocks noGrp="1"/>
          </p:cNvSpPr>
          <p:nvPr>
            <p:ph type="body" sz="quarter" idx="14" hasCustomPrompt="1"/>
          </p:nvPr>
        </p:nvSpPr>
        <p:spPr>
          <a:xfrm>
            <a:off x="8373600" y="-10156"/>
            <a:ext cx="334163" cy="6867525"/>
          </a:xfrm>
          <a:solidFill>
            <a:schemeClr val="tx1">
              <a:alpha val="80000"/>
            </a:schemeClr>
          </a:solidFill>
          <a:ln>
            <a:noFill/>
          </a:ln>
        </p:spPr>
        <p:txBody>
          <a:bodyPr/>
          <a:lstStyle>
            <a:lvl1pPr marL="0" indent="0">
              <a:buNone/>
              <a:defRPr/>
            </a:lvl1pPr>
          </a:lstStyle>
          <a:p>
            <a:pPr lvl="0"/>
            <a:r>
              <a:rPr lang="en-DK"/>
              <a:t> </a:t>
            </a:r>
          </a:p>
        </p:txBody>
      </p:sp>
      <p:sp>
        <p:nvSpPr>
          <p:cNvPr id="5" name="Text Placeholder 4">
            <a:extLst>
              <a:ext uri="{FF2B5EF4-FFF2-40B4-BE49-F238E27FC236}">
                <a16:creationId xmlns:a16="http://schemas.microsoft.com/office/drawing/2014/main" id="{DA444294-15CF-EE40-70C5-2A2B05F93E8B}"/>
              </a:ext>
            </a:extLst>
          </p:cNvPr>
          <p:cNvSpPr>
            <a:spLocks noGrp="1"/>
          </p:cNvSpPr>
          <p:nvPr>
            <p:ph type="body" sz="quarter" idx="19" hasCustomPrompt="1"/>
          </p:nvPr>
        </p:nvSpPr>
        <p:spPr>
          <a:xfrm>
            <a:off x="350838" y="3711616"/>
            <a:ext cx="6254750" cy="1201738"/>
          </a:xfrm>
        </p:spPr>
        <p:txBody>
          <a:bodyPr>
            <a:noAutofit/>
          </a:bodyPr>
          <a:lstStyle>
            <a:lvl1pPr marL="0" indent="0" algn="r">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179388" indent="0" algn="r">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2pPr>
            <a:lvl3pPr marL="355600" indent="0" algn="just">
              <a:buNone/>
              <a:defRPr sz="2000" b="0" i="0">
                <a:latin typeface="Open Sans" panose="020B0606030504020204" pitchFamily="34" charset="0"/>
                <a:ea typeface="Open Sans" panose="020B0606030504020204" pitchFamily="34" charset="0"/>
                <a:cs typeface="Open Sans" panose="020B0606030504020204" pitchFamily="34" charset="0"/>
              </a:defRPr>
            </a:lvl3pPr>
            <a:lvl4pPr marL="495300" indent="0" algn="just">
              <a:buNone/>
              <a:defRPr sz="2000" b="0" i="0">
                <a:latin typeface="Open Sans" panose="020B0606030504020204" pitchFamily="34" charset="0"/>
                <a:ea typeface="Open Sans" panose="020B0606030504020204" pitchFamily="34" charset="0"/>
                <a:cs typeface="Open Sans" panose="020B0606030504020204" pitchFamily="34" charset="0"/>
              </a:defRPr>
            </a:lvl4pPr>
            <a:lvl5pPr marL="627063" indent="0" algn="just">
              <a:buNone/>
              <a:defRPr sz="20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a:t>
            </a:r>
            <a:r>
              <a:rPr lang="da-DK" err="1"/>
              <a:t>subtitle</a:t>
            </a:r>
            <a:endParaRPr lang="da-DK"/>
          </a:p>
        </p:txBody>
      </p:sp>
      <p:sp>
        <p:nvSpPr>
          <p:cNvPr id="7" name="Text Placeholder 18">
            <a:extLst>
              <a:ext uri="{FF2B5EF4-FFF2-40B4-BE49-F238E27FC236}">
                <a16:creationId xmlns:a16="http://schemas.microsoft.com/office/drawing/2014/main" id="{D65B7CF5-5A56-92D2-5BD9-BA00135F968A}"/>
              </a:ext>
            </a:extLst>
          </p:cNvPr>
          <p:cNvSpPr>
            <a:spLocks noGrp="1"/>
          </p:cNvSpPr>
          <p:nvPr>
            <p:ph type="body" sz="quarter" idx="18" hasCustomPrompt="1"/>
          </p:nvPr>
        </p:nvSpPr>
        <p:spPr>
          <a:xfrm>
            <a:off x="5729709" y="6233201"/>
            <a:ext cx="878056" cy="261922"/>
          </a:xfrm>
          <a: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a:blipFill>
        </p:spPr>
        <p:txBody>
          <a:bodyPr/>
          <a:lstStyle>
            <a:lvl1pPr marL="0" indent="0">
              <a:buNone/>
              <a:defRPr/>
            </a:lvl1pPr>
          </a:lstStyle>
          <a:p>
            <a:pPr lvl="0"/>
            <a:r>
              <a:rPr lang="en-US"/>
              <a:t> </a:t>
            </a:r>
            <a:endParaRPr lang="en-DK"/>
          </a:p>
        </p:txBody>
      </p:sp>
      <p:sp>
        <p:nvSpPr>
          <p:cNvPr id="4" name="Text Placeholder 29">
            <a:extLst>
              <a:ext uri="{FF2B5EF4-FFF2-40B4-BE49-F238E27FC236}">
                <a16:creationId xmlns:a16="http://schemas.microsoft.com/office/drawing/2014/main" id="{040AE881-D31A-269D-07CC-A82ED3273A6A}"/>
              </a:ext>
            </a:extLst>
          </p:cNvPr>
          <p:cNvSpPr>
            <a:spLocks noGrp="1"/>
          </p:cNvSpPr>
          <p:nvPr>
            <p:ph type="body" sz="quarter" idx="22" hasCustomPrompt="1"/>
          </p:nvPr>
        </p:nvSpPr>
        <p:spPr>
          <a:xfrm>
            <a:off x="6217439" y="5161389"/>
            <a:ext cx="410086" cy="356296"/>
          </a:xfrm>
          <a:blipFill>
            <a:blip r:embed="rId8">
              <a:extLst>
                <a:ext uri="{96DAC541-7B7A-43D3-8B79-37D633B846F1}">
                  <asvg:svgBlip xmlns:asvg="http://schemas.microsoft.com/office/drawing/2016/SVG/main" xmlns="" r:embed="rId9"/>
                </a:ext>
              </a:extLst>
            </a:blip>
            <a:stretch>
              <a:fillRect l="-24830" t="-44289" r="-23822" b="-45846"/>
            </a:stretch>
          </a:blipFill>
        </p:spPr>
        <p:txBody>
          <a:bodyPr/>
          <a:lstStyle>
            <a:lvl1pPr marL="0" indent="0">
              <a:buNone/>
              <a:defRPr/>
            </a:lvl1pPr>
          </a:lstStyle>
          <a:p>
            <a:pPr lvl="0"/>
            <a:r>
              <a:rPr lang="en-DK"/>
              <a:t> </a:t>
            </a:r>
          </a:p>
        </p:txBody>
      </p:sp>
    </p:spTree>
    <p:extLst>
      <p:ext uri="{BB962C8B-B14F-4D97-AF65-F5344CB8AC3E}">
        <p14:creationId xmlns:p14="http://schemas.microsoft.com/office/powerpoint/2010/main" val="372412346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ontent + image right">
    <p:bg>
      <p:bgPr>
        <a:solidFill>
          <a:srgbClr val="03426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DBE6A82-627D-49B0-A289-3B193B594FD5}"/>
              </a:ext>
            </a:extLst>
          </p:cNvPr>
          <p:cNvGraphicFramePr>
            <a:graphicFrameLocks noChangeAspect="1"/>
          </p:cNvGraphicFramePr>
          <p:nvPr userDrawn="1">
            <p:custDataLst>
              <p:tags r:id="rId2"/>
            </p:custDataLst>
            <p:extLst>
              <p:ext uri="{D42A27DB-BD31-4B8C-83A1-F6EECF244321}">
                <p14:modId xmlns:p14="http://schemas.microsoft.com/office/powerpoint/2010/main" val="4040099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0"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0DBE6A82-627D-49B0-A289-3B193B594FD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Picture Placeholder 9">
            <a:extLst>
              <a:ext uri="{FF2B5EF4-FFF2-40B4-BE49-F238E27FC236}">
                <a16:creationId xmlns:a16="http://schemas.microsoft.com/office/drawing/2014/main" id="{F4F8D4AB-3A73-C8BE-23BC-DB3BF8C5BE20}"/>
              </a:ext>
            </a:extLst>
          </p:cNvPr>
          <p:cNvSpPr>
            <a:spLocks noGrp="1"/>
          </p:cNvSpPr>
          <p:nvPr>
            <p:ph type="pic" sz="quarter" idx="14" hasCustomPrompt="1"/>
          </p:nvPr>
        </p:nvSpPr>
        <p:spPr>
          <a:xfrm>
            <a:off x="6268658" y="-14616"/>
            <a:ext cx="5923342" cy="6872616"/>
          </a:xfrm>
          <a:solidFill>
            <a:schemeClr val="bg1">
              <a:lumMod val="85000"/>
            </a:schemeClr>
          </a:solidFill>
        </p:spPr>
        <p:txBody>
          <a:bodyPr anchor="ctr" anchorCtr="0">
            <a:normAutofit/>
          </a:bodyPr>
          <a:lstStyle>
            <a:lvl1pPr marL="0" indent="0" algn="ctr">
              <a:buNone/>
              <a:defRPr sz="1200"/>
            </a:lvl1pPr>
          </a:lstStyle>
          <a:p>
            <a:r>
              <a:rPr lang="da-DK" err="1"/>
              <a:t>Click</a:t>
            </a:r>
            <a:r>
              <a:rPr lang="da-DK"/>
              <a:t> to </a:t>
            </a:r>
            <a:r>
              <a:rPr lang="da-DK" err="1"/>
              <a:t>insert</a:t>
            </a:r>
            <a:r>
              <a:rPr lang="da-DK"/>
              <a:t> image</a:t>
            </a:r>
            <a:endParaRPr lang="en-DK"/>
          </a:p>
        </p:txBody>
      </p:sp>
      <p:sp>
        <p:nvSpPr>
          <p:cNvPr id="5" name="Date Placeholder 4">
            <a:extLst>
              <a:ext uri="{FF2B5EF4-FFF2-40B4-BE49-F238E27FC236}">
                <a16:creationId xmlns:a16="http://schemas.microsoft.com/office/drawing/2014/main" id="{F062C77F-7050-8764-3A11-59CB048E82F7}"/>
              </a:ext>
            </a:extLst>
          </p:cNvPr>
          <p:cNvSpPr>
            <a:spLocks noGrp="1"/>
          </p:cNvSpPr>
          <p:nvPr>
            <p:ph type="dt" sz="half" idx="10"/>
          </p:nvPr>
        </p:nvSpPr>
        <p:spPr>
          <a:xfrm>
            <a:off x="910676" y="6518455"/>
            <a:ext cx="509909" cy="190320"/>
          </a:xfrm>
        </p:spPr>
        <p:txBody>
          <a:bodyPr/>
          <a:lstStyle>
            <a:lvl1pPr>
              <a:defRPr>
                <a:solidFill>
                  <a:schemeClr val="bg1"/>
                </a:solidFill>
              </a:defRPr>
            </a:lvl1pPr>
          </a:lstStyle>
          <a:p>
            <a:fld id="{30515349-1986-4C2A-80F9-E99D0CB4D32C}" type="datetime1">
              <a:rPr lang="en-US" smtClean="0"/>
              <a:t>5/19/2024</a:t>
            </a:fld>
            <a:endParaRPr lang="en-DK"/>
          </a:p>
        </p:txBody>
      </p:sp>
      <p:sp>
        <p:nvSpPr>
          <p:cNvPr id="6" name="Footer Placeholder 5">
            <a:extLst>
              <a:ext uri="{FF2B5EF4-FFF2-40B4-BE49-F238E27FC236}">
                <a16:creationId xmlns:a16="http://schemas.microsoft.com/office/drawing/2014/main" id="{2D934AEC-DE3C-C51B-1686-80228EF4DC9F}"/>
              </a:ext>
            </a:extLst>
          </p:cNvPr>
          <p:cNvSpPr>
            <a:spLocks noGrp="1"/>
          </p:cNvSpPr>
          <p:nvPr>
            <p:ph type="ftr" sz="quarter" idx="11"/>
          </p:nvPr>
        </p:nvSpPr>
        <p:spPr>
          <a:xfrm>
            <a:off x="1598400" y="6518455"/>
            <a:ext cx="4320000" cy="190800"/>
          </a:xfrm>
        </p:spPr>
        <p:txBody>
          <a:bodyPr/>
          <a:lstStyle>
            <a:lvl1pPr>
              <a:defRPr>
                <a:solidFill>
                  <a:schemeClr val="bg1"/>
                </a:solidFill>
              </a:defRPr>
            </a:lvl1pPr>
          </a:lstStyle>
          <a:p>
            <a:r>
              <a:rPr lang="en-US"/>
              <a:t>Classification Internal Use   Author SALA Approved by SALA Version 1 </a:t>
            </a:r>
            <a:endParaRPr lang="en-DK"/>
          </a:p>
        </p:txBody>
      </p:sp>
      <p:sp>
        <p:nvSpPr>
          <p:cNvPr id="2" name="Text Placeholder 15">
            <a:extLst>
              <a:ext uri="{FF2B5EF4-FFF2-40B4-BE49-F238E27FC236}">
                <a16:creationId xmlns:a16="http://schemas.microsoft.com/office/drawing/2014/main" id="{B38A8E84-101E-95D6-7058-9E8C45CD5960}"/>
              </a:ext>
            </a:extLst>
          </p:cNvPr>
          <p:cNvSpPr>
            <a:spLocks noGrp="1"/>
          </p:cNvSpPr>
          <p:nvPr>
            <p:ph type="body" sz="quarter" idx="15" hasCustomPrompt="1"/>
          </p:nvPr>
        </p:nvSpPr>
        <p:spPr>
          <a:xfrm>
            <a:off x="6268658" y="-14616"/>
            <a:ext cx="349099" cy="6872616"/>
          </a:xfrm>
          <a:solidFill>
            <a:schemeClr val="tx1">
              <a:alpha val="80000"/>
            </a:schemeClr>
          </a:solidFill>
          <a:ln>
            <a:noFill/>
          </a:ln>
        </p:spPr>
        <p:txBody>
          <a:bodyPr/>
          <a:lstStyle>
            <a:lvl1pPr marL="0" indent="0">
              <a:buNone/>
              <a:defRPr/>
            </a:lvl1pPr>
          </a:lstStyle>
          <a:p>
            <a:pPr lvl="0"/>
            <a:r>
              <a:rPr lang="en-DK"/>
              <a:t> </a:t>
            </a:r>
          </a:p>
        </p:txBody>
      </p:sp>
      <p:pic>
        <p:nvPicPr>
          <p:cNvPr id="7" name="Graphic 6">
            <a:extLst>
              <a:ext uri="{FF2B5EF4-FFF2-40B4-BE49-F238E27FC236}">
                <a16:creationId xmlns:a16="http://schemas.microsoft.com/office/drawing/2014/main" id="{FDBCE021-EA50-D517-DA21-1704D347A964}"/>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9" name="Date Placeholder 3">
            <a:extLst>
              <a:ext uri="{FF2B5EF4-FFF2-40B4-BE49-F238E27FC236}">
                <a16:creationId xmlns:a16="http://schemas.microsoft.com/office/drawing/2014/main" id="{8EC445B5-0F3B-913C-A5B3-84C5997F63F0}"/>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 Placeholder 3">
            <a:extLst>
              <a:ext uri="{FF2B5EF4-FFF2-40B4-BE49-F238E27FC236}">
                <a16:creationId xmlns:a16="http://schemas.microsoft.com/office/drawing/2014/main" id="{9BF4CF7F-5A72-DA2D-04DC-4F5D60C12E88}"/>
              </a:ext>
            </a:extLst>
          </p:cNvPr>
          <p:cNvSpPr>
            <a:spLocks noGrp="1"/>
          </p:cNvSpPr>
          <p:nvPr>
            <p:ph type="body" sz="quarter" idx="16" hasCustomPrompt="1"/>
          </p:nvPr>
        </p:nvSpPr>
        <p:spPr>
          <a:xfrm>
            <a:off x="350332" y="1351528"/>
            <a:ext cx="5570637" cy="5017699"/>
          </a:xfrm>
        </p:spPr>
        <p:txBody>
          <a:bodyPr>
            <a:noAutofit/>
          </a:bodyPr>
          <a:lstStyle>
            <a:lvl1pPr marL="285750" indent="-285750">
              <a:buFont typeface="Arial" panose="020B0604020202020204" pitchFamily="34" charset="0"/>
              <a:buChar char="•"/>
              <a:defRPr sz="16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79388" indent="0">
              <a:buNone/>
              <a:defRPr sz="2000">
                <a:solidFill>
                  <a:schemeClr val="bg1"/>
                </a:solidFill>
              </a:defRPr>
            </a:lvl2pPr>
            <a:lvl3pPr marL="355600" indent="0">
              <a:buNone/>
              <a:defRPr sz="2000">
                <a:solidFill>
                  <a:schemeClr val="bg1"/>
                </a:solidFill>
              </a:defRPr>
            </a:lvl3pPr>
            <a:lvl4pPr marL="495300" indent="0">
              <a:buNone/>
              <a:defRPr sz="2000">
                <a:solidFill>
                  <a:schemeClr val="bg1"/>
                </a:solidFill>
              </a:defRPr>
            </a:lvl4pPr>
            <a:lvl5pPr marL="627063" indent="0">
              <a:buNone/>
              <a:defRPr sz="2000">
                <a:solidFill>
                  <a:schemeClr val="bg1"/>
                </a:solidFill>
              </a:defRPr>
            </a:lvl5pPr>
          </a:lstStyle>
          <a:p>
            <a:pPr lvl="0"/>
            <a:r>
              <a:rPr lang="da-DK" err="1"/>
              <a:t>Click</a:t>
            </a:r>
            <a:r>
              <a:rPr lang="da-DK"/>
              <a:t> to </a:t>
            </a:r>
            <a:r>
              <a:rPr lang="da-DK" err="1"/>
              <a:t>add</a:t>
            </a:r>
            <a:r>
              <a:rPr lang="da-DK"/>
              <a:t> </a:t>
            </a:r>
            <a:r>
              <a:rPr lang="da-DK" err="1"/>
              <a:t>text</a:t>
            </a:r>
            <a:endParaRPr lang="da-DK"/>
          </a:p>
        </p:txBody>
      </p:sp>
      <p:sp>
        <p:nvSpPr>
          <p:cNvPr id="14" name="Title Placeholder 1">
            <a:extLst>
              <a:ext uri="{FF2B5EF4-FFF2-40B4-BE49-F238E27FC236}">
                <a16:creationId xmlns:a16="http://schemas.microsoft.com/office/drawing/2014/main" id="{471BEADE-B452-E11F-A8ED-D34A99742D6C}"/>
              </a:ext>
            </a:extLst>
          </p:cNvPr>
          <p:cNvSpPr>
            <a:spLocks noGrp="1"/>
          </p:cNvSpPr>
          <p:nvPr>
            <p:ph type="title" hasCustomPrompt="1"/>
          </p:nvPr>
        </p:nvSpPr>
        <p:spPr>
          <a:xfrm>
            <a:off x="350332" y="331200"/>
            <a:ext cx="5570637" cy="504000"/>
          </a:xfrm>
          <a:prstGeom prst="rect">
            <a:avLst/>
          </a:prstGeom>
        </p:spPr>
        <p:txBody>
          <a:bodyPr vert="horz" lIns="0" tIns="45720" rIns="0" bIns="45720" rtlCol="0" anchor="t" anchorCtr="0">
            <a:normAutofit/>
          </a:bodyPr>
          <a:lstStyle>
            <a:lvl1pPr>
              <a:defRPr>
                <a:solidFill>
                  <a:schemeClr val="bg1"/>
                </a:solidFill>
              </a:defRPr>
            </a:lvl1pPr>
          </a:lstStyle>
          <a:p>
            <a:r>
              <a:rPr lang="en-US"/>
              <a:t>Click to add title</a:t>
            </a:r>
            <a:endParaRPr lang="en-DK"/>
          </a:p>
        </p:txBody>
      </p:sp>
    </p:spTree>
    <p:extLst>
      <p:ext uri="{BB962C8B-B14F-4D97-AF65-F5344CB8AC3E}">
        <p14:creationId xmlns:p14="http://schemas.microsoft.com/office/powerpoint/2010/main" val="1496478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C4F8EEA-ECA3-45CC-8BB8-F6EDCE76751A}"/>
              </a:ext>
            </a:extLst>
          </p:cNvPr>
          <p:cNvGraphicFramePr>
            <a:graphicFrameLocks noChangeAspect="1"/>
          </p:cNvGraphicFramePr>
          <p:nvPr userDrawn="1">
            <p:custDataLst>
              <p:tags r:id="rId2"/>
            </p:custDataLst>
            <p:extLst>
              <p:ext uri="{D42A27DB-BD31-4B8C-83A1-F6EECF244321}">
                <p14:modId xmlns:p14="http://schemas.microsoft.com/office/powerpoint/2010/main" val="4024431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4" imgW="415" imgH="416" progId="TCLayout.ActiveDocument.1">
                  <p:embed/>
                </p:oleObj>
              </mc:Choice>
              <mc:Fallback>
                <p:oleObj name="think-cell Slide" r:id="rId4" imgW="415" imgH="416" progId="TCLayout.ActiveDocument.1">
                  <p:embed/>
                  <p:pic>
                    <p:nvPicPr>
                      <p:cNvPr id="8" name="Object 7" hidden="1">
                        <a:extLst>
                          <a:ext uri="{FF2B5EF4-FFF2-40B4-BE49-F238E27FC236}">
                            <a16:creationId xmlns:a16="http://schemas.microsoft.com/office/drawing/2014/main" id="{CC4F8EEA-ECA3-45CC-8BB8-F6EDCE76751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5136" y="6518455"/>
            <a:ext cx="509909" cy="190320"/>
          </a:xfrm>
        </p:spPr>
        <p:txBody>
          <a:bodyPr/>
          <a:lstStyle>
            <a:lvl1pPr>
              <a:defRPr baseline="0">
                <a:solidFill>
                  <a:schemeClr val="bg1"/>
                </a:solidFill>
                <a:latin typeface="Open Sans" panose="020B0606030504020204" pitchFamily="34" charset="0"/>
              </a:defRPr>
            </a:lvl1pPr>
          </a:lstStyle>
          <a:p>
            <a:fld id="{A5C0A738-A468-4E16-BC7A-0126A561E509}"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603066" y="6518454"/>
            <a:ext cx="5015923" cy="19032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 Placeholder 15">
            <a:extLst>
              <a:ext uri="{FF2B5EF4-FFF2-40B4-BE49-F238E27FC236}">
                <a16:creationId xmlns:a16="http://schemas.microsoft.com/office/drawing/2014/main" id="{BE38EF52-DD7E-8340-5495-F0C52AC01A9F}"/>
              </a:ext>
            </a:extLst>
          </p:cNvPr>
          <p:cNvSpPr>
            <a:spLocks noGrp="1"/>
          </p:cNvSpPr>
          <p:nvPr>
            <p:ph type="body" sz="quarter" idx="15" hasCustomPrompt="1"/>
          </p:nvPr>
        </p:nvSpPr>
        <p:spPr>
          <a:xfrm>
            <a:off x="11862086" y="-10156"/>
            <a:ext cx="334163" cy="6867525"/>
          </a:xfrm>
          <a:solidFill>
            <a:schemeClr val="tx1"/>
          </a:solidFill>
          <a:ln>
            <a:noFill/>
          </a:ln>
        </p:spPr>
        <p:txBody>
          <a:bodyPr/>
          <a:lstStyle>
            <a:lvl1pPr marL="0" indent="0">
              <a:buNone/>
              <a:defRPr/>
            </a:lvl1pPr>
          </a:lstStyle>
          <a:p>
            <a:pPr lvl="0"/>
            <a:r>
              <a:rPr lang="en-DK"/>
              <a:t> </a:t>
            </a:r>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3" name="Title Placeholder 1">
            <a:extLst>
              <a:ext uri="{FF2B5EF4-FFF2-40B4-BE49-F238E27FC236}">
                <a16:creationId xmlns:a16="http://schemas.microsoft.com/office/drawing/2014/main" id="{A5787C28-809F-33F3-3F56-3911B64B8F6D}"/>
              </a:ext>
            </a:extLst>
          </p:cNvPr>
          <p:cNvSpPr>
            <a:spLocks noGrp="1"/>
          </p:cNvSpPr>
          <p:nvPr>
            <p:ph type="title" hasCustomPrompt="1"/>
          </p:nvPr>
        </p:nvSpPr>
        <p:spPr>
          <a:xfrm>
            <a:off x="350332" y="1318368"/>
            <a:ext cx="7623545" cy="2730754"/>
          </a:xfrm>
          <a:prstGeom prst="rect">
            <a:avLst/>
          </a:prstGeom>
        </p:spPr>
        <p:txBody>
          <a:bodyPr vert="horz" lIns="0" tIns="45720" rIns="0" bIns="45720" rtlCol="0" anchor="b" anchorCtr="0">
            <a:normAutofit/>
          </a:bodyPr>
          <a:lstStyle>
            <a:lvl1pPr algn="l">
              <a:lnSpc>
                <a:spcPct val="100000"/>
              </a:lnSpc>
              <a:defRPr sz="2400" b="1" baseline="0">
                <a:solidFill>
                  <a:schemeClr val="bg1"/>
                </a:solidFill>
                <a:latin typeface="Open Sans Light" panose="020B0306030504020204" pitchFamily="34" charset="0"/>
              </a:defRPr>
            </a:lvl1pPr>
          </a:lstStyle>
          <a:p>
            <a:r>
              <a:rPr lang="en-US"/>
              <a:t>“Insert quote”</a:t>
            </a:r>
            <a:endParaRPr lang="en-DK"/>
          </a:p>
        </p:txBody>
      </p:sp>
      <p:sp>
        <p:nvSpPr>
          <p:cNvPr id="6" name="Text Placeholder 2">
            <a:extLst>
              <a:ext uri="{FF2B5EF4-FFF2-40B4-BE49-F238E27FC236}">
                <a16:creationId xmlns:a16="http://schemas.microsoft.com/office/drawing/2014/main" id="{33FC2940-7A4F-25A0-C690-C736EB57ECDE}"/>
              </a:ext>
            </a:extLst>
          </p:cNvPr>
          <p:cNvSpPr>
            <a:spLocks noGrp="1"/>
          </p:cNvSpPr>
          <p:nvPr>
            <p:ph type="body" sz="quarter" idx="16" hasCustomPrompt="1"/>
          </p:nvPr>
        </p:nvSpPr>
        <p:spPr>
          <a:xfrm>
            <a:off x="350333" y="4324780"/>
            <a:ext cx="3131462" cy="361950"/>
          </a:xfrm>
        </p:spPr>
        <p:txBody>
          <a:bodyPr>
            <a:noAutofit/>
          </a:bodyPr>
          <a:lstStyle>
            <a:lvl1pPr marL="0" indent="0" algn="l">
              <a:buNone/>
              <a:defRPr sz="1200" b="1">
                <a:solidFill>
                  <a:schemeClr val="bg1"/>
                </a:solidFill>
              </a:defRPr>
            </a:lvl1pPr>
            <a:lvl2pPr marL="179388" indent="0">
              <a:buNone/>
              <a:defRPr sz="1200">
                <a:solidFill>
                  <a:schemeClr val="bg1"/>
                </a:solidFill>
              </a:defRPr>
            </a:lvl2pPr>
            <a:lvl3pPr marL="355600" indent="0">
              <a:buNone/>
              <a:defRPr sz="1200">
                <a:solidFill>
                  <a:schemeClr val="bg1"/>
                </a:solidFill>
              </a:defRPr>
            </a:lvl3pPr>
            <a:lvl4pPr marL="495300" indent="0">
              <a:buNone/>
              <a:defRPr sz="1200">
                <a:solidFill>
                  <a:schemeClr val="bg1"/>
                </a:solidFill>
              </a:defRPr>
            </a:lvl4pPr>
            <a:lvl5pPr marL="627063" indent="0">
              <a:buNone/>
              <a:defRPr sz="1200">
                <a:solidFill>
                  <a:schemeClr val="bg1"/>
                </a:solidFill>
              </a:defRPr>
            </a:lvl5pPr>
          </a:lstStyle>
          <a:p>
            <a:pPr lvl="0"/>
            <a:r>
              <a:rPr lang="en-US"/>
              <a:t>Insert name</a:t>
            </a:r>
            <a:endParaRPr lang="en-DK"/>
          </a:p>
        </p:txBody>
      </p:sp>
    </p:spTree>
    <p:extLst>
      <p:ext uri="{BB962C8B-B14F-4D97-AF65-F5344CB8AC3E}">
        <p14:creationId xmlns:p14="http://schemas.microsoft.com/office/powerpoint/2010/main" val="7803954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reaker/outro - white ">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C86A6C8-8BAE-4D0D-8031-A8842AF66DCD}"/>
              </a:ext>
            </a:extLst>
          </p:cNvPr>
          <p:cNvGraphicFramePr>
            <a:graphicFrameLocks noChangeAspect="1"/>
          </p:cNvGraphicFramePr>
          <p:nvPr userDrawn="1">
            <p:custDataLst>
              <p:tags r:id="rId2"/>
            </p:custDataLst>
            <p:extLst>
              <p:ext uri="{D42A27DB-BD31-4B8C-83A1-F6EECF244321}">
                <p14:modId xmlns:p14="http://schemas.microsoft.com/office/powerpoint/2010/main" val="3395795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4"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CC86A6C8-8BAE-4D0D-8031-A8842AF66D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588A2300-7AAB-7FB5-02D7-AD03F608AB6D}"/>
              </a:ext>
            </a:extLst>
          </p:cNvPr>
          <p:cNvSpPr>
            <a:spLocks noGrp="1"/>
          </p:cNvSpPr>
          <p:nvPr>
            <p:ph type="pic" sz="quarter" idx="13" hasCustomPrompt="1"/>
          </p:nvPr>
        </p:nvSpPr>
        <p:spPr>
          <a:xfrm>
            <a:off x="6966676" y="-14616"/>
            <a:ext cx="5233823" cy="6872616"/>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9" name="Rectangle 8">
            <a:extLst>
              <a:ext uri="{FF2B5EF4-FFF2-40B4-BE49-F238E27FC236}">
                <a16:creationId xmlns:a16="http://schemas.microsoft.com/office/drawing/2014/main" id="{AEF7AD01-A7E3-46E5-45AC-04BB11E2AA27}"/>
              </a:ext>
            </a:extLst>
          </p:cNvPr>
          <p:cNvSpPr/>
          <p:nvPr userDrawn="1"/>
        </p:nvSpPr>
        <p:spPr>
          <a:xfrm>
            <a:off x="0" y="-14616"/>
            <a:ext cx="6944450" cy="686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7BF7578D-D8BC-41A3-B006-201C2DD2129F}"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598400" y="6518455"/>
            <a:ext cx="5022000" cy="190800"/>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0332" y="6518453"/>
            <a:ext cx="560343" cy="163909"/>
          </a:xfrm>
          <a:prstGeom prst="rect">
            <a:avLst/>
          </a:prstGeom>
        </p:spPr>
      </p:pic>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3" name="Date Placeholder 3">
            <a:extLst>
              <a:ext uri="{FF2B5EF4-FFF2-40B4-BE49-F238E27FC236}">
                <a16:creationId xmlns:a16="http://schemas.microsoft.com/office/drawing/2014/main" id="{89C1392E-383F-B6FF-9764-9026AD0B1D80}"/>
              </a:ext>
            </a:extLst>
          </p:cNvPr>
          <p:cNvSpPr txBox="1">
            <a:spLocks/>
          </p:cNvSpPr>
          <p:nvPr userDrawn="1"/>
        </p:nvSpPr>
        <p:spPr>
          <a:xfrm>
            <a:off x="1420585" y="6509310"/>
            <a:ext cx="176298" cy="190320"/>
          </a:xfrm>
          <a:prstGeom prst="rect">
            <a:avLst/>
          </a:prstGeom>
          <a:ln>
            <a:noFill/>
          </a:ln>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9" name="Text Placeholder 15">
            <a:extLst>
              <a:ext uri="{FF2B5EF4-FFF2-40B4-BE49-F238E27FC236}">
                <a16:creationId xmlns:a16="http://schemas.microsoft.com/office/drawing/2014/main" id="{44F606D1-F0FA-2DA2-ABA0-E903E94A34CB}"/>
              </a:ext>
            </a:extLst>
          </p:cNvPr>
          <p:cNvSpPr>
            <a:spLocks noGrp="1"/>
          </p:cNvSpPr>
          <p:nvPr>
            <p:ph type="body" sz="quarter" idx="14" hasCustomPrompt="1"/>
          </p:nvPr>
        </p:nvSpPr>
        <p:spPr>
          <a:xfrm>
            <a:off x="6966675" y="-14616"/>
            <a:ext cx="334163" cy="6867525"/>
          </a:xfrm>
          <a:solidFill>
            <a:schemeClr val="tx1">
              <a:alpha val="80000"/>
            </a:schemeClr>
          </a:solidFill>
          <a:ln>
            <a:noFill/>
          </a:ln>
        </p:spPr>
        <p:txBody>
          <a:bodyPr/>
          <a:lstStyle>
            <a:lvl1pPr marL="0" indent="0">
              <a:buNone/>
              <a:defRPr/>
            </a:lvl1pPr>
          </a:lstStyle>
          <a:p>
            <a:pPr lvl="0"/>
            <a:r>
              <a:rPr lang="en-DK"/>
              <a:t> </a:t>
            </a:r>
          </a:p>
        </p:txBody>
      </p:sp>
      <p:sp>
        <p:nvSpPr>
          <p:cNvPr id="10" name="Title Placeholder 1">
            <a:extLst>
              <a:ext uri="{FF2B5EF4-FFF2-40B4-BE49-F238E27FC236}">
                <a16:creationId xmlns:a16="http://schemas.microsoft.com/office/drawing/2014/main" id="{50F44FF2-C691-6530-EA76-3053E9905D87}"/>
              </a:ext>
            </a:extLst>
          </p:cNvPr>
          <p:cNvSpPr>
            <a:spLocks noGrp="1"/>
          </p:cNvSpPr>
          <p:nvPr>
            <p:ph type="title" hasCustomPrompt="1"/>
          </p:nvPr>
        </p:nvSpPr>
        <p:spPr>
          <a:xfrm>
            <a:off x="350333" y="1730887"/>
            <a:ext cx="6268656" cy="3246640"/>
          </a:xfrm>
          <a:prstGeom prst="rect">
            <a:avLst/>
          </a:prstGeom>
        </p:spPr>
        <p:txBody>
          <a:bodyPr vert="horz" lIns="0" tIns="45720" rIns="0" bIns="45720" rtlCol="0" anchor="ctr" anchorCtr="0">
            <a:normAutofit/>
          </a:bodyPr>
          <a:lstStyle>
            <a:lvl1pPr>
              <a:lnSpc>
                <a:spcPct val="100000"/>
              </a:lnSpc>
              <a:defRPr sz="3000" b="1" i="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text</a:t>
            </a:r>
            <a:endParaRPr lang="en-DK"/>
          </a:p>
        </p:txBody>
      </p:sp>
    </p:spTree>
    <p:extLst>
      <p:ext uri="{BB962C8B-B14F-4D97-AF65-F5344CB8AC3E}">
        <p14:creationId xmlns:p14="http://schemas.microsoft.com/office/powerpoint/2010/main" val="57807115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reaker - red">
    <p:bg>
      <p:bgPr>
        <a:solidFill>
          <a:schemeClr val="tx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18D9A6C-4DFF-4BD6-A486-861ECE9A380B}"/>
              </a:ext>
            </a:extLst>
          </p:cNvPr>
          <p:cNvGraphicFramePr>
            <a:graphicFrameLocks noChangeAspect="1"/>
          </p:cNvGraphicFramePr>
          <p:nvPr userDrawn="1">
            <p:custDataLst>
              <p:tags r:id="rId2"/>
            </p:custDataLst>
            <p:extLst>
              <p:ext uri="{D42A27DB-BD31-4B8C-83A1-F6EECF244321}">
                <p14:modId xmlns:p14="http://schemas.microsoft.com/office/powerpoint/2010/main" val="1550274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18"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618D9A6C-4DFF-4BD6-A486-861ECE9A380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331A3A17-43DE-66C9-D72F-364D98F33AC4}"/>
              </a:ext>
            </a:extLst>
          </p:cNvPr>
          <p:cNvSpPr/>
          <p:nvPr userDrawn="1"/>
        </p:nvSpPr>
        <p:spPr>
          <a:xfrm>
            <a:off x="11844885" y="-10155"/>
            <a:ext cx="355419" cy="6868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0800" y="6518455"/>
            <a:ext cx="509909" cy="190320"/>
          </a:xfrm>
        </p:spPr>
        <p:txBody>
          <a:bodyPr/>
          <a:lstStyle>
            <a:lvl1pPr>
              <a:defRPr baseline="0">
                <a:solidFill>
                  <a:schemeClr val="bg1"/>
                </a:solidFill>
                <a:latin typeface="Open Sans" panose="020B0606030504020204" pitchFamily="34" charset="0"/>
              </a:defRPr>
            </a:lvl1pPr>
          </a:lstStyle>
          <a:p>
            <a:fld id="{DE5A62D2-B1BB-4F54-9925-5E024C620CEA}"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598400" y="6518455"/>
            <a:ext cx="5014800" cy="19080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3" name="Title Placeholder 1">
            <a:extLst>
              <a:ext uri="{FF2B5EF4-FFF2-40B4-BE49-F238E27FC236}">
                <a16:creationId xmlns:a16="http://schemas.microsoft.com/office/drawing/2014/main" id="{E6071426-E02D-AED0-58FC-7475928E5433}"/>
              </a:ext>
            </a:extLst>
          </p:cNvPr>
          <p:cNvSpPr>
            <a:spLocks noGrp="1"/>
          </p:cNvSpPr>
          <p:nvPr>
            <p:ph type="title" hasCustomPrompt="1"/>
          </p:nvPr>
        </p:nvSpPr>
        <p:spPr>
          <a:xfrm>
            <a:off x="350333" y="1730887"/>
            <a:ext cx="6268656" cy="3246640"/>
          </a:xfrm>
          <a:prstGeom prst="rect">
            <a:avLst/>
          </a:prstGeom>
        </p:spPr>
        <p:txBody>
          <a:bodyPr vert="horz" lIns="0" tIns="45720" rIns="0" bIns="45720" rtlCol="0" anchor="ctr" anchorCtr="0">
            <a:normAutofit/>
          </a:bodyPr>
          <a:lstStyle>
            <a:lvl1pPr>
              <a:lnSpc>
                <a:spcPct val="100000"/>
              </a:lnSpc>
              <a:defRPr sz="3000" b="1"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breaker title</a:t>
            </a:r>
            <a:endParaRPr lang="en-DK"/>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6814138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Breaker - blue">
    <p:bg>
      <p:bgPr>
        <a:solidFill>
          <a:schemeClr val="accent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4C9DFB-411D-491E-A246-EA91C78C60DA}"/>
              </a:ext>
            </a:extLst>
          </p:cNvPr>
          <p:cNvGraphicFramePr>
            <a:graphicFrameLocks noChangeAspect="1"/>
          </p:cNvGraphicFramePr>
          <p:nvPr userDrawn="1">
            <p:custDataLst>
              <p:tags r:id="rId2"/>
            </p:custDataLst>
            <p:extLst>
              <p:ext uri="{D42A27DB-BD31-4B8C-83A1-F6EECF244321}">
                <p14:modId xmlns:p14="http://schemas.microsoft.com/office/powerpoint/2010/main" val="18703541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2"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7E4C9DFB-411D-491E-A246-EA91C78C60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331A3A17-43DE-66C9-D72F-364D98F33AC4}"/>
              </a:ext>
            </a:extLst>
          </p:cNvPr>
          <p:cNvSpPr/>
          <p:nvPr userDrawn="1"/>
        </p:nvSpPr>
        <p:spPr>
          <a:xfrm>
            <a:off x="11844885" y="-10155"/>
            <a:ext cx="355419" cy="6868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0800" y="6518455"/>
            <a:ext cx="509909" cy="190320"/>
          </a:xfrm>
        </p:spPr>
        <p:txBody>
          <a:bodyPr/>
          <a:lstStyle>
            <a:lvl1pPr>
              <a:defRPr baseline="0">
                <a:solidFill>
                  <a:schemeClr val="bg1"/>
                </a:solidFill>
                <a:latin typeface="Open Sans" panose="020B0606030504020204" pitchFamily="34" charset="0"/>
              </a:defRPr>
            </a:lvl1pPr>
          </a:lstStyle>
          <a:p>
            <a:fld id="{A69AA0D5-B3B4-434A-B060-5C89D734D596}"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598400" y="6518455"/>
            <a:ext cx="5014800" cy="19080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3" name="Title Placeholder 1">
            <a:extLst>
              <a:ext uri="{FF2B5EF4-FFF2-40B4-BE49-F238E27FC236}">
                <a16:creationId xmlns:a16="http://schemas.microsoft.com/office/drawing/2014/main" id="{E6071426-E02D-AED0-58FC-7475928E5433}"/>
              </a:ext>
            </a:extLst>
          </p:cNvPr>
          <p:cNvSpPr>
            <a:spLocks noGrp="1"/>
          </p:cNvSpPr>
          <p:nvPr>
            <p:ph type="title" hasCustomPrompt="1"/>
          </p:nvPr>
        </p:nvSpPr>
        <p:spPr>
          <a:xfrm>
            <a:off x="350333" y="1730887"/>
            <a:ext cx="6268656" cy="3246640"/>
          </a:xfrm>
          <a:prstGeom prst="rect">
            <a:avLst/>
          </a:prstGeom>
        </p:spPr>
        <p:txBody>
          <a:bodyPr vert="horz" lIns="0" tIns="45720" rIns="0" bIns="45720" rtlCol="0" anchor="ctr" anchorCtr="0">
            <a:normAutofit/>
          </a:bodyPr>
          <a:lstStyle>
            <a:lvl1pPr>
              <a:lnSpc>
                <a:spcPct val="100000"/>
              </a:lnSpc>
              <a:defRPr sz="3000" b="1"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breaker title</a:t>
            </a:r>
            <a:endParaRPr lang="en-DK"/>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03153953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Breaker - turquoise">
    <p:bg>
      <p:bgPr>
        <a:solidFill>
          <a:schemeClr val="accent4"/>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46B8468-2693-4CA1-B0FD-8CAF2C9048D0}"/>
              </a:ext>
            </a:extLst>
          </p:cNvPr>
          <p:cNvGraphicFramePr>
            <a:graphicFrameLocks noChangeAspect="1"/>
          </p:cNvGraphicFramePr>
          <p:nvPr userDrawn="1">
            <p:custDataLst>
              <p:tags r:id="rId2"/>
            </p:custDataLst>
            <p:extLst>
              <p:ext uri="{D42A27DB-BD31-4B8C-83A1-F6EECF244321}">
                <p14:modId xmlns:p14="http://schemas.microsoft.com/office/powerpoint/2010/main" val="3238695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66"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346B8468-2693-4CA1-B0FD-8CAF2C9048D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331A3A17-43DE-66C9-D72F-364D98F33AC4}"/>
              </a:ext>
            </a:extLst>
          </p:cNvPr>
          <p:cNvSpPr/>
          <p:nvPr userDrawn="1"/>
        </p:nvSpPr>
        <p:spPr>
          <a:xfrm>
            <a:off x="11844885" y="-10155"/>
            <a:ext cx="355419" cy="6868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0800" y="6518455"/>
            <a:ext cx="509909" cy="190320"/>
          </a:xfrm>
        </p:spPr>
        <p:txBody>
          <a:bodyPr/>
          <a:lstStyle>
            <a:lvl1pPr>
              <a:defRPr baseline="0">
                <a:solidFill>
                  <a:schemeClr val="bg1"/>
                </a:solidFill>
                <a:latin typeface="Open Sans" panose="020B0606030504020204" pitchFamily="34" charset="0"/>
              </a:defRPr>
            </a:lvl1pPr>
          </a:lstStyle>
          <a:p>
            <a:fld id="{41071FC1-6D2F-4D47-9368-F30FBC37A0C2}"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598400" y="6519600"/>
            <a:ext cx="5014800" cy="19080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3" name="Title Placeholder 1">
            <a:extLst>
              <a:ext uri="{FF2B5EF4-FFF2-40B4-BE49-F238E27FC236}">
                <a16:creationId xmlns:a16="http://schemas.microsoft.com/office/drawing/2014/main" id="{E6071426-E02D-AED0-58FC-7475928E5433}"/>
              </a:ext>
            </a:extLst>
          </p:cNvPr>
          <p:cNvSpPr>
            <a:spLocks noGrp="1"/>
          </p:cNvSpPr>
          <p:nvPr>
            <p:ph type="title" hasCustomPrompt="1"/>
          </p:nvPr>
        </p:nvSpPr>
        <p:spPr>
          <a:xfrm>
            <a:off x="350333" y="1730887"/>
            <a:ext cx="6268656" cy="3246640"/>
          </a:xfrm>
          <a:prstGeom prst="rect">
            <a:avLst/>
          </a:prstGeom>
        </p:spPr>
        <p:txBody>
          <a:bodyPr vert="horz" lIns="0" tIns="45720" rIns="0" bIns="45720" rtlCol="0" anchor="ctr" anchorCtr="0">
            <a:normAutofit/>
          </a:bodyPr>
          <a:lstStyle>
            <a:lvl1pPr>
              <a:lnSpc>
                <a:spcPct val="100000"/>
              </a:lnSpc>
              <a:defRPr sz="3000" b="1"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breaker title</a:t>
            </a:r>
            <a:endParaRPr lang="en-DK"/>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4043643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Quote/image - re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DA9F118-B87C-4CBD-9A2B-1F86D7BB9BFF}"/>
              </a:ext>
            </a:extLst>
          </p:cNvPr>
          <p:cNvGraphicFramePr>
            <a:graphicFrameLocks noChangeAspect="1"/>
          </p:cNvGraphicFramePr>
          <p:nvPr userDrawn="1">
            <p:custDataLst>
              <p:tags r:id="rId2"/>
            </p:custDataLst>
            <p:extLst>
              <p:ext uri="{D42A27DB-BD31-4B8C-83A1-F6EECF244321}">
                <p14:modId xmlns:p14="http://schemas.microsoft.com/office/powerpoint/2010/main" val="344645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0"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BDA9F118-B87C-4CBD-9A2B-1F86D7BB9BF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588A2300-7AAB-7FB5-02D7-AD03F608AB6D}"/>
              </a:ext>
            </a:extLst>
          </p:cNvPr>
          <p:cNvSpPr>
            <a:spLocks noGrp="1"/>
          </p:cNvSpPr>
          <p:nvPr>
            <p:ph type="pic" sz="quarter" idx="13" hasCustomPrompt="1"/>
          </p:nvPr>
        </p:nvSpPr>
        <p:spPr>
          <a:xfrm>
            <a:off x="6966676" y="-14616"/>
            <a:ext cx="5233824" cy="6872616"/>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9" name="Rectangle 8">
            <a:extLst>
              <a:ext uri="{FF2B5EF4-FFF2-40B4-BE49-F238E27FC236}">
                <a16:creationId xmlns:a16="http://schemas.microsoft.com/office/drawing/2014/main" id="{AEF7AD01-A7E3-46E5-45AC-04BB11E2AA27}"/>
              </a:ext>
            </a:extLst>
          </p:cNvPr>
          <p:cNvSpPr/>
          <p:nvPr userDrawn="1"/>
        </p:nvSpPr>
        <p:spPr>
          <a:xfrm>
            <a:off x="-1" y="-5078"/>
            <a:ext cx="6966677" cy="6868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0800" y="6518455"/>
            <a:ext cx="509909" cy="190320"/>
          </a:xfrm>
        </p:spPr>
        <p:txBody>
          <a:bodyPr/>
          <a:lstStyle>
            <a:lvl1pPr>
              <a:defRPr baseline="0">
                <a:solidFill>
                  <a:schemeClr val="bg1"/>
                </a:solidFill>
                <a:latin typeface="Open Sans" panose="020B0606030504020204" pitchFamily="34" charset="0"/>
              </a:defRPr>
            </a:lvl1pPr>
          </a:lstStyle>
          <a:p>
            <a:fld id="{075532B0-510B-488F-836F-F342EFE0C0BF}"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598400" y="6518455"/>
            <a:ext cx="5014800" cy="19080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3" name="Title Placeholder 1">
            <a:extLst>
              <a:ext uri="{FF2B5EF4-FFF2-40B4-BE49-F238E27FC236}">
                <a16:creationId xmlns:a16="http://schemas.microsoft.com/office/drawing/2014/main" id="{E6071426-E02D-AED0-58FC-7475928E5433}"/>
              </a:ext>
            </a:extLst>
          </p:cNvPr>
          <p:cNvSpPr>
            <a:spLocks noGrp="1"/>
          </p:cNvSpPr>
          <p:nvPr>
            <p:ph type="title" hasCustomPrompt="1"/>
          </p:nvPr>
        </p:nvSpPr>
        <p:spPr>
          <a:xfrm>
            <a:off x="350333" y="845670"/>
            <a:ext cx="6268656" cy="2730754"/>
          </a:xfrm>
          <a:prstGeom prst="rect">
            <a:avLst/>
          </a:prstGeom>
        </p:spPr>
        <p:txBody>
          <a:bodyPr vert="horz" lIns="0" tIns="45720" rIns="0" bIns="45720" rtlCol="0" anchor="b" anchorCtr="0">
            <a:normAutofit/>
          </a:bodyPr>
          <a:lstStyle>
            <a:lvl1pPr algn="r">
              <a:lnSpc>
                <a:spcPct val="100000"/>
              </a:lnSpc>
              <a:defRPr sz="2400" b="0" baseline="0">
                <a:solidFill>
                  <a:schemeClr val="bg1"/>
                </a:solidFill>
                <a:latin typeface="Open Sans Light" panose="020B0306030504020204" pitchFamily="34" charset="0"/>
              </a:defRPr>
            </a:lvl1pPr>
          </a:lstStyle>
          <a:p>
            <a:r>
              <a:rPr lang="en-US"/>
              <a:t>“Insert quote”</a:t>
            </a:r>
            <a:endParaRPr lang="en-DK"/>
          </a:p>
        </p:txBody>
      </p:sp>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 Placeholder 15">
            <a:extLst>
              <a:ext uri="{FF2B5EF4-FFF2-40B4-BE49-F238E27FC236}">
                <a16:creationId xmlns:a16="http://schemas.microsoft.com/office/drawing/2014/main" id="{BE38EF52-DD7E-8340-5495-F0C52AC01A9F}"/>
              </a:ext>
            </a:extLst>
          </p:cNvPr>
          <p:cNvSpPr>
            <a:spLocks noGrp="1"/>
          </p:cNvSpPr>
          <p:nvPr>
            <p:ph type="body" sz="quarter" idx="15" hasCustomPrompt="1"/>
          </p:nvPr>
        </p:nvSpPr>
        <p:spPr>
          <a:xfrm>
            <a:off x="11862086" y="-10156"/>
            <a:ext cx="334163" cy="6867525"/>
          </a:xfrm>
          <a:solidFill>
            <a:schemeClr val="tx1">
              <a:alpha val="80000"/>
            </a:schemeClr>
          </a:solidFill>
          <a:ln>
            <a:noFill/>
          </a:ln>
        </p:spPr>
        <p:txBody>
          <a:bodyPr/>
          <a:lstStyle>
            <a:lvl1pPr marL="0" indent="0">
              <a:buNone/>
              <a:defRPr/>
            </a:lvl1pPr>
          </a:lstStyle>
          <a:p>
            <a:pPr lvl="0"/>
            <a:r>
              <a:rPr lang="en-DK"/>
              <a:t> </a:t>
            </a:r>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3" name="Text Placeholder 2">
            <a:extLst>
              <a:ext uri="{FF2B5EF4-FFF2-40B4-BE49-F238E27FC236}">
                <a16:creationId xmlns:a16="http://schemas.microsoft.com/office/drawing/2014/main" id="{0D525E7D-C91E-3E8F-54B9-AECB9F6030FF}"/>
              </a:ext>
            </a:extLst>
          </p:cNvPr>
          <p:cNvSpPr>
            <a:spLocks noGrp="1"/>
          </p:cNvSpPr>
          <p:nvPr>
            <p:ph type="body" sz="quarter" idx="16" hasCustomPrompt="1"/>
          </p:nvPr>
        </p:nvSpPr>
        <p:spPr>
          <a:xfrm>
            <a:off x="4043363" y="3852082"/>
            <a:ext cx="2574925" cy="361950"/>
          </a:xfrm>
        </p:spPr>
        <p:txBody>
          <a:bodyPr>
            <a:noAutofit/>
          </a:bodyPr>
          <a:lstStyle>
            <a:lvl1pPr marL="0" indent="0" algn="r">
              <a:buNone/>
              <a:defRPr sz="1200">
                <a:solidFill>
                  <a:schemeClr val="bg1"/>
                </a:solidFill>
              </a:defRPr>
            </a:lvl1pPr>
            <a:lvl2pPr marL="179388" indent="0">
              <a:buNone/>
              <a:defRPr sz="1200">
                <a:solidFill>
                  <a:schemeClr val="bg1"/>
                </a:solidFill>
              </a:defRPr>
            </a:lvl2pPr>
            <a:lvl3pPr marL="355600" indent="0">
              <a:buNone/>
              <a:defRPr sz="1200">
                <a:solidFill>
                  <a:schemeClr val="bg1"/>
                </a:solidFill>
              </a:defRPr>
            </a:lvl3pPr>
            <a:lvl4pPr marL="495300" indent="0">
              <a:buNone/>
              <a:defRPr sz="1200">
                <a:solidFill>
                  <a:schemeClr val="bg1"/>
                </a:solidFill>
              </a:defRPr>
            </a:lvl4pPr>
            <a:lvl5pPr marL="627063" indent="0">
              <a:buNone/>
              <a:defRPr sz="1200">
                <a:solidFill>
                  <a:schemeClr val="bg1"/>
                </a:solidFill>
              </a:defRPr>
            </a:lvl5pPr>
          </a:lstStyle>
          <a:p>
            <a:pPr lvl="0"/>
            <a:r>
              <a:rPr lang="en-US"/>
              <a:t>Insert name</a:t>
            </a:r>
            <a:endParaRPr lang="en-DK"/>
          </a:p>
        </p:txBody>
      </p:sp>
    </p:spTree>
    <p:extLst>
      <p:ext uri="{BB962C8B-B14F-4D97-AF65-F5344CB8AC3E}">
        <p14:creationId xmlns:p14="http://schemas.microsoft.com/office/powerpoint/2010/main" val="18426019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Quote/image - white">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5EE9310-65F5-44DD-88CE-FC5D510ADE13}"/>
              </a:ext>
            </a:extLst>
          </p:cNvPr>
          <p:cNvGraphicFramePr>
            <a:graphicFrameLocks noChangeAspect="1"/>
          </p:cNvGraphicFramePr>
          <p:nvPr userDrawn="1">
            <p:custDataLst>
              <p:tags r:id="rId2"/>
            </p:custDataLst>
            <p:extLst>
              <p:ext uri="{D42A27DB-BD31-4B8C-83A1-F6EECF244321}">
                <p14:modId xmlns:p14="http://schemas.microsoft.com/office/powerpoint/2010/main" val="1354797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4" name="think-cell Slide" r:id="rId4" imgW="415" imgH="416" progId="TCLayout.ActiveDocument.1">
                  <p:embed/>
                </p:oleObj>
              </mc:Choice>
              <mc:Fallback>
                <p:oleObj name="think-cell Slide" r:id="rId4" imgW="415" imgH="416" progId="TCLayout.ActiveDocument.1">
                  <p:embed/>
                  <p:pic>
                    <p:nvPicPr>
                      <p:cNvPr id="10" name="Object 9" hidden="1">
                        <a:extLst>
                          <a:ext uri="{FF2B5EF4-FFF2-40B4-BE49-F238E27FC236}">
                            <a16:creationId xmlns:a16="http://schemas.microsoft.com/office/drawing/2014/main" id="{E5EE9310-65F5-44DD-88CE-FC5D510ADE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588A2300-7AAB-7FB5-02D7-AD03F608AB6D}"/>
              </a:ext>
            </a:extLst>
          </p:cNvPr>
          <p:cNvSpPr>
            <a:spLocks noGrp="1"/>
          </p:cNvSpPr>
          <p:nvPr>
            <p:ph type="pic" sz="quarter" idx="13" hasCustomPrompt="1"/>
          </p:nvPr>
        </p:nvSpPr>
        <p:spPr>
          <a:xfrm>
            <a:off x="6966676" y="-14616"/>
            <a:ext cx="5233823" cy="6872616"/>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9" name="Rectangle 8">
            <a:extLst>
              <a:ext uri="{FF2B5EF4-FFF2-40B4-BE49-F238E27FC236}">
                <a16:creationId xmlns:a16="http://schemas.microsoft.com/office/drawing/2014/main" id="{AEF7AD01-A7E3-46E5-45AC-04BB11E2AA27}"/>
              </a:ext>
            </a:extLst>
          </p:cNvPr>
          <p:cNvSpPr/>
          <p:nvPr userDrawn="1"/>
        </p:nvSpPr>
        <p:spPr>
          <a:xfrm>
            <a:off x="22225" y="-10155"/>
            <a:ext cx="6944450" cy="686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FE695EF3-2AE7-4417-B7E3-9D15A9C72CBF}"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0332" y="6518453"/>
            <a:ext cx="560343" cy="163909"/>
          </a:xfrm>
          <a:prstGeom prst="rect">
            <a:avLst/>
          </a:prstGeom>
        </p:spPr>
      </p:pic>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3" name="Date Placeholder 3">
            <a:extLst>
              <a:ext uri="{FF2B5EF4-FFF2-40B4-BE49-F238E27FC236}">
                <a16:creationId xmlns:a16="http://schemas.microsoft.com/office/drawing/2014/main" id="{89C1392E-383F-B6FF-9764-9026AD0B1D80}"/>
              </a:ext>
            </a:extLst>
          </p:cNvPr>
          <p:cNvSpPr txBox="1">
            <a:spLocks/>
          </p:cNvSpPr>
          <p:nvPr userDrawn="1"/>
        </p:nvSpPr>
        <p:spPr>
          <a:xfrm>
            <a:off x="1420585" y="6509310"/>
            <a:ext cx="176298" cy="190320"/>
          </a:xfrm>
          <a:prstGeom prst="rect">
            <a:avLst/>
          </a:prstGeom>
          <a:ln>
            <a:noFill/>
          </a:ln>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9" name="Text Placeholder 15">
            <a:extLst>
              <a:ext uri="{FF2B5EF4-FFF2-40B4-BE49-F238E27FC236}">
                <a16:creationId xmlns:a16="http://schemas.microsoft.com/office/drawing/2014/main" id="{44F606D1-F0FA-2DA2-ABA0-E903E94A34CB}"/>
              </a:ext>
            </a:extLst>
          </p:cNvPr>
          <p:cNvSpPr>
            <a:spLocks noGrp="1"/>
          </p:cNvSpPr>
          <p:nvPr>
            <p:ph type="body" sz="quarter" idx="14" hasCustomPrompt="1"/>
          </p:nvPr>
        </p:nvSpPr>
        <p:spPr>
          <a:xfrm>
            <a:off x="6966675" y="-41584"/>
            <a:ext cx="334163" cy="6899584"/>
          </a:xfrm>
          <a:solidFill>
            <a:schemeClr val="tx1">
              <a:alpha val="80000"/>
            </a:schemeClr>
          </a:solidFill>
          <a:ln>
            <a:noFill/>
          </a:ln>
        </p:spPr>
        <p:txBody>
          <a:bodyPr/>
          <a:lstStyle>
            <a:lvl1pPr marL="0" indent="0">
              <a:buNone/>
              <a:defRPr/>
            </a:lvl1pPr>
          </a:lstStyle>
          <a:p>
            <a:pPr lvl="0"/>
            <a:r>
              <a:rPr lang="en-DK"/>
              <a:t> </a:t>
            </a:r>
          </a:p>
        </p:txBody>
      </p:sp>
      <p:sp>
        <p:nvSpPr>
          <p:cNvPr id="2" name="Title Placeholder 1">
            <a:extLst>
              <a:ext uri="{FF2B5EF4-FFF2-40B4-BE49-F238E27FC236}">
                <a16:creationId xmlns:a16="http://schemas.microsoft.com/office/drawing/2014/main" id="{56CACD57-74B6-53E8-8719-BADB650F9B4E}"/>
              </a:ext>
            </a:extLst>
          </p:cNvPr>
          <p:cNvSpPr>
            <a:spLocks noGrp="1"/>
          </p:cNvSpPr>
          <p:nvPr>
            <p:ph type="title" hasCustomPrompt="1"/>
          </p:nvPr>
        </p:nvSpPr>
        <p:spPr>
          <a:xfrm>
            <a:off x="350333" y="845670"/>
            <a:ext cx="6268656" cy="2730754"/>
          </a:xfrm>
          <a:prstGeom prst="rect">
            <a:avLst/>
          </a:prstGeom>
        </p:spPr>
        <p:txBody>
          <a:bodyPr vert="horz" lIns="0" tIns="45720" rIns="0" bIns="45720" rtlCol="0" anchor="b" anchorCtr="0">
            <a:normAutofit/>
          </a:bodyPr>
          <a:lstStyle>
            <a:lvl1pPr algn="r">
              <a:lnSpc>
                <a:spcPct val="100000"/>
              </a:lnSpc>
              <a:defRPr sz="2400" b="1" baseline="0">
                <a:solidFill>
                  <a:schemeClr val="accent1"/>
                </a:solidFill>
                <a:latin typeface="Open Sans Light" panose="020B0306030504020204" pitchFamily="34" charset="0"/>
              </a:defRPr>
            </a:lvl1pPr>
          </a:lstStyle>
          <a:p>
            <a:r>
              <a:rPr lang="en-US"/>
              <a:t>“Insert quote”</a:t>
            </a:r>
            <a:endParaRPr lang="en-DK"/>
          </a:p>
        </p:txBody>
      </p:sp>
      <p:sp>
        <p:nvSpPr>
          <p:cNvPr id="6" name="Text Placeholder 2">
            <a:extLst>
              <a:ext uri="{FF2B5EF4-FFF2-40B4-BE49-F238E27FC236}">
                <a16:creationId xmlns:a16="http://schemas.microsoft.com/office/drawing/2014/main" id="{C48273EC-6A32-15B4-DF33-AE1FCF0E348C}"/>
              </a:ext>
            </a:extLst>
          </p:cNvPr>
          <p:cNvSpPr>
            <a:spLocks noGrp="1"/>
          </p:cNvSpPr>
          <p:nvPr>
            <p:ph type="body" sz="quarter" idx="16" hasCustomPrompt="1"/>
          </p:nvPr>
        </p:nvSpPr>
        <p:spPr>
          <a:xfrm>
            <a:off x="4043363" y="3852082"/>
            <a:ext cx="2574925" cy="361950"/>
          </a:xfrm>
        </p:spPr>
        <p:txBody>
          <a:bodyPr>
            <a:noAutofit/>
          </a:bodyPr>
          <a:lstStyle>
            <a:lvl1pPr marL="0" indent="0" algn="r">
              <a:buNone/>
              <a:defRPr sz="1200" b="1">
                <a:solidFill>
                  <a:schemeClr val="accent1"/>
                </a:solidFill>
              </a:defRPr>
            </a:lvl1pPr>
            <a:lvl2pPr marL="179388" indent="0">
              <a:buNone/>
              <a:defRPr sz="1200">
                <a:solidFill>
                  <a:schemeClr val="bg1"/>
                </a:solidFill>
              </a:defRPr>
            </a:lvl2pPr>
            <a:lvl3pPr marL="355600" indent="0">
              <a:buNone/>
              <a:defRPr sz="1200">
                <a:solidFill>
                  <a:schemeClr val="bg1"/>
                </a:solidFill>
              </a:defRPr>
            </a:lvl3pPr>
            <a:lvl4pPr marL="495300" indent="0">
              <a:buNone/>
              <a:defRPr sz="1200">
                <a:solidFill>
                  <a:schemeClr val="bg1"/>
                </a:solidFill>
              </a:defRPr>
            </a:lvl4pPr>
            <a:lvl5pPr marL="627063" indent="0">
              <a:buNone/>
              <a:defRPr sz="1200">
                <a:solidFill>
                  <a:schemeClr val="bg1"/>
                </a:solidFill>
              </a:defRPr>
            </a:lvl5pPr>
          </a:lstStyle>
          <a:p>
            <a:pPr lvl="0"/>
            <a:r>
              <a:rPr lang="en-US"/>
              <a:t>Insert name</a:t>
            </a:r>
            <a:endParaRPr lang="en-DK"/>
          </a:p>
        </p:txBody>
      </p:sp>
    </p:spTree>
    <p:extLst>
      <p:ext uri="{BB962C8B-B14F-4D97-AF65-F5344CB8AC3E}">
        <p14:creationId xmlns:p14="http://schemas.microsoft.com/office/powerpoint/2010/main" val="18459653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_Quote - Red">
    <p:bg>
      <p:bgPr>
        <a:solidFill>
          <a:schemeClr val="tx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7085A5C-C4A9-4131-808C-78210CBB8F10}"/>
              </a:ext>
            </a:extLst>
          </p:cNvPr>
          <p:cNvGraphicFramePr>
            <a:graphicFrameLocks noChangeAspect="1"/>
          </p:cNvGraphicFramePr>
          <p:nvPr userDrawn="1">
            <p:custDataLst>
              <p:tags r:id="rId2"/>
            </p:custDataLst>
            <p:extLst>
              <p:ext uri="{D42A27DB-BD31-4B8C-83A1-F6EECF244321}">
                <p14:modId xmlns:p14="http://schemas.microsoft.com/office/powerpoint/2010/main" val="7553222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38" name="think-cell Slide" r:id="rId4" imgW="415" imgH="416" progId="TCLayout.ActiveDocument.1">
                  <p:embed/>
                </p:oleObj>
              </mc:Choice>
              <mc:Fallback>
                <p:oleObj name="think-cell Slide" r:id="rId4" imgW="415" imgH="416" progId="TCLayout.ActiveDocument.1">
                  <p:embed/>
                  <p:pic>
                    <p:nvPicPr>
                      <p:cNvPr id="8" name="Object 7" hidden="1">
                        <a:extLst>
                          <a:ext uri="{FF2B5EF4-FFF2-40B4-BE49-F238E27FC236}">
                            <a16:creationId xmlns:a16="http://schemas.microsoft.com/office/drawing/2014/main" id="{27085A5C-C4A9-4131-808C-78210CBB8F1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0800" y="6518455"/>
            <a:ext cx="509909" cy="190320"/>
          </a:xfrm>
        </p:spPr>
        <p:txBody>
          <a:bodyPr/>
          <a:lstStyle>
            <a:lvl1pPr>
              <a:defRPr baseline="0">
                <a:solidFill>
                  <a:schemeClr val="bg1"/>
                </a:solidFill>
                <a:latin typeface="Open Sans" panose="020B0606030504020204" pitchFamily="34" charset="0"/>
              </a:defRPr>
            </a:lvl1pPr>
          </a:lstStyle>
          <a:p>
            <a:fld id="{2C7DA9C8-C21E-47DE-9690-918C2AD7DAAF}"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598400" y="6518454"/>
            <a:ext cx="5015923" cy="19032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 Placeholder 15">
            <a:extLst>
              <a:ext uri="{FF2B5EF4-FFF2-40B4-BE49-F238E27FC236}">
                <a16:creationId xmlns:a16="http://schemas.microsoft.com/office/drawing/2014/main" id="{BE38EF52-DD7E-8340-5495-F0C52AC01A9F}"/>
              </a:ext>
            </a:extLst>
          </p:cNvPr>
          <p:cNvSpPr>
            <a:spLocks noGrp="1"/>
          </p:cNvSpPr>
          <p:nvPr>
            <p:ph type="body" sz="quarter" idx="15" hasCustomPrompt="1"/>
          </p:nvPr>
        </p:nvSpPr>
        <p:spPr>
          <a:xfrm>
            <a:off x="11862086" y="-10156"/>
            <a:ext cx="334163" cy="6867525"/>
          </a:xfrm>
          <a:solidFill>
            <a:schemeClr val="tx1"/>
          </a:solidFill>
          <a:ln>
            <a:noFill/>
          </a:ln>
        </p:spPr>
        <p:txBody>
          <a:bodyPr/>
          <a:lstStyle>
            <a:lvl1pPr marL="0" indent="0">
              <a:buNone/>
              <a:defRPr/>
            </a:lvl1pPr>
          </a:lstStyle>
          <a:p>
            <a:pPr lvl="0"/>
            <a:r>
              <a:rPr lang="en-DK"/>
              <a:t> </a:t>
            </a:r>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3" name="Title Placeholder 1">
            <a:extLst>
              <a:ext uri="{FF2B5EF4-FFF2-40B4-BE49-F238E27FC236}">
                <a16:creationId xmlns:a16="http://schemas.microsoft.com/office/drawing/2014/main" id="{8F3B9D45-E7ED-31E8-7187-50E612DBF5D6}"/>
              </a:ext>
            </a:extLst>
          </p:cNvPr>
          <p:cNvSpPr>
            <a:spLocks noGrp="1"/>
          </p:cNvSpPr>
          <p:nvPr>
            <p:ph type="title" hasCustomPrompt="1"/>
          </p:nvPr>
        </p:nvSpPr>
        <p:spPr>
          <a:xfrm>
            <a:off x="350332" y="1318368"/>
            <a:ext cx="7623545" cy="2730754"/>
          </a:xfrm>
          <a:prstGeom prst="rect">
            <a:avLst/>
          </a:prstGeom>
        </p:spPr>
        <p:txBody>
          <a:bodyPr vert="horz" lIns="0" tIns="45720" rIns="0" bIns="45720" rtlCol="0" anchor="b" anchorCtr="0">
            <a:normAutofit/>
          </a:bodyPr>
          <a:lstStyle>
            <a:lvl1pPr algn="l">
              <a:lnSpc>
                <a:spcPct val="100000"/>
              </a:lnSpc>
              <a:defRPr sz="2400" b="1" baseline="0">
                <a:solidFill>
                  <a:schemeClr val="bg1"/>
                </a:solidFill>
                <a:latin typeface="Open Sans Light" panose="020B0306030504020204" pitchFamily="34" charset="0"/>
              </a:defRPr>
            </a:lvl1pPr>
          </a:lstStyle>
          <a:p>
            <a:r>
              <a:rPr lang="en-US"/>
              <a:t>“Insert quote”</a:t>
            </a:r>
            <a:endParaRPr lang="en-DK"/>
          </a:p>
        </p:txBody>
      </p:sp>
      <p:sp>
        <p:nvSpPr>
          <p:cNvPr id="6" name="Text Placeholder 2">
            <a:extLst>
              <a:ext uri="{FF2B5EF4-FFF2-40B4-BE49-F238E27FC236}">
                <a16:creationId xmlns:a16="http://schemas.microsoft.com/office/drawing/2014/main" id="{C4ED1B36-3196-8F6D-F701-91522F698BFF}"/>
              </a:ext>
            </a:extLst>
          </p:cNvPr>
          <p:cNvSpPr>
            <a:spLocks noGrp="1"/>
          </p:cNvSpPr>
          <p:nvPr>
            <p:ph type="body" sz="quarter" idx="16" hasCustomPrompt="1"/>
          </p:nvPr>
        </p:nvSpPr>
        <p:spPr>
          <a:xfrm>
            <a:off x="350333" y="4324780"/>
            <a:ext cx="3131462" cy="361950"/>
          </a:xfrm>
        </p:spPr>
        <p:txBody>
          <a:bodyPr>
            <a:noAutofit/>
          </a:bodyPr>
          <a:lstStyle>
            <a:lvl1pPr marL="0" indent="0" algn="l">
              <a:buNone/>
              <a:defRPr sz="1200" b="1">
                <a:solidFill>
                  <a:schemeClr val="bg1"/>
                </a:solidFill>
              </a:defRPr>
            </a:lvl1pPr>
            <a:lvl2pPr marL="179388" indent="0">
              <a:buNone/>
              <a:defRPr sz="1200">
                <a:solidFill>
                  <a:schemeClr val="bg1"/>
                </a:solidFill>
              </a:defRPr>
            </a:lvl2pPr>
            <a:lvl3pPr marL="355600" indent="0">
              <a:buNone/>
              <a:defRPr sz="1200">
                <a:solidFill>
                  <a:schemeClr val="bg1"/>
                </a:solidFill>
              </a:defRPr>
            </a:lvl3pPr>
            <a:lvl4pPr marL="495300" indent="0">
              <a:buNone/>
              <a:defRPr sz="1200">
                <a:solidFill>
                  <a:schemeClr val="bg1"/>
                </a:solidFill>
              </a:defRPr>
            </a:lvl4pPr>
            <a:lvl5pPr marL="627063" indent="0">
              <a:buNone/>
              <a:defRPr sz="1200">
                <a:solidFill>
                  <a:schemeClr val="bg1"/>
                </a:solidFill>
              </a:defRPr>
            </a:lvl5pPr>
          </a:lstStyle>
          <a:p>
            <a:pPr lvl="0"/>
            <a:r>
              <a:rPr lang="en-US"/>
              <a:t>Insert name</a:t>
            </a:r>
            <a:endParaRPr lang="en-DK"/>
          </a:p>
        </p:txBody>
      </p:sp>
    </p:spTree>
    <p:extLst>
      <p:ext uri="{BB962C8B-B14F-4D97-AF65-F5344CB8AC3E}">
        <p14:creationId xmlns:p14="http://schemas.microsoft.com/office/powerpoint/2010/main" val="34859961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Quote - Blue">
    <p:bg>
      <p:bgPr>
        <a:solidFill>
          <a:schemeClr val="accent1"/>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C4F8EEA-ECA3-45CC-8BB8-F6EDCE76751A}"/>
              </a:ext>
            </a:extLst>
          </p:cNvPr>
          <p:cNvGraphicFramePr>
            <a:graphicFrameLocks noChangeAspect="1"/>
          </p:cNvGraphicFramePr>
          <p:nvPr userDrawn="1">
            <p:custDataLst>
              <p:tags r:id="rId2"/>
            </p:custDataLst>
            <p:extLst>
              <p:ext uri="{D42A27DB-BD31-4B8C-83A1-F6EECF244321}">
                <p14:modId xmlns:p14="http://schemas.microsoft.com/office/powerpoint/2010/main" val="4024431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2" name="think-cell Slide" r:id="rId4" imgW="415" imgH="416" progId="TCLayout.ActiveDocument.1">
                  <p:embed/>
                </p:oleObj>
              </mc:Choice>
              <mc:Fallback>
                <p:oleObj name="think-cell Slide" r:id="rId4" imgW="415" imgH="416" progId="TCLayout.ActiveDocument.1">
                  <p:embed/>
                  <p:pic>
                    <p:nvPicPr>
                      <p:cNvPr id="8" name="Object 7" hidden="1">
                        <a:extLst>
                          <a:ext uri="{FF2B5EF4-FFF2-40B4-BE49-F238E27FC236}">
                            <a16:creationId xmlns:a16="http://schemas.microsoft.com/office/drawing/2014/main" id="{CC4F8EEA-ECA3-45CC-8BB8-F6EDCE76751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0800" y="6518455"/>
            <a:ext cx="509909" cy="190320"/>
          </a:xfrm>
        </p:spPr>
        <p:txBody>
          <a:bodyPr/>
          <a:lstStyle>
            <a:lvl1pPr>
              <a:defRPr baseline="0">
                <a:solidFill>
                  <a:schemeClr val="bg1"/>
                </a:solidFill>
                <a:latin typeface="Open Sans" panose="020B0606030504020204" pitchFamily="34" charset="0"/>
              </a:defRPr>
            </a:lvl1pPr>
          </a:lstStyle>
          <a:p>
            <a:fld id="{44CE2CE4-0AE4-4340-B2BA-EA8ADEE1F50B}"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598400" y="6518454"/>
            <a:ext cx="5015923" cy="19032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 Placeholder 15">
            <a:extLst>
              <a:ext uri="{FF2B5EF4-FFF2-40B4-BE49-F238E27FC236}">
                <a16:creationId xmlns:a16="http://schemas.microsoft.com/office/drawing/2014/main" id="{BE38EF52-DD7E-8340-5495-F0C52AC01A9F}"/>
              </a:ext>
            </a:extLst>
          </p:cNvPr>
          <p:cNvSpPr>
            <a:spLocks noGrp="1"/>
          </p:cNvSpPr>
          <p:nvPr>
            <p:ph type="body" sz="quarter" idx="15" hasCustomPrompt="1"/>
          </p:nvPr>
        </p:nvSpPr>
        <p:spPr>
          <a:xfrm>
            <a:off x="11862086" y="-10156"/>
            <a:ext cx="334163" cy="6867525"/>
          </a:xfrm>
          <a:solidFill>
            <a:schemeClr val="tx1"/>
          </a:solidFill>
          <a:ln>
            <a:noFill/>
          </a:ln>
        </p:spPr>
        <p:txBody>
          <a:bodyPr/>
          <a:lstStyle>
            <a:lvl1pPr marL="0" indent="0">
              <a:buNone/>
              <a:defRPr/>
            </a:lvl1pPr>
          </a:lstStyle>
          <a:p>
            <a:pPr lvl="0"/>
            <a:r>
              <a:rPr lang="en-DK"/>
              <a:t> </a:t>
            </a:r>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3" name="Title Placeholder 1">
            <a:extLst>
              <a:ext uri="{FF2B5EF4-FFF2-40B4-BE49-F238E27FC236}">
                <a16:creationId xmlns:a16="http://schemas.microsoft.com/office/drawing/2014/main" id="{A5787C28-809F-33F3-3F56-3911B64B8F6D}"/>
              </a:ext>
            </a:extLst>
          </p:cNvPr>
          <p:cNvSpPr>
            <a:spLocks noGrp="1"/>
          </p:cNvSpPr>
          <p:nvPr>
            <p:ph type="title" hasCustomPrompt="1"/>
          </p:nvPr>
        </p:nvSpPr>
        <p:spPr>
          <a:xfrm>
            <a:off x="350332" y="1318368"/>
            <a:ext cx="7623545" cy="2730754"/>
          </a:xfrm>
          <a:prstGeom prst="rect">
            <a:avLst/>
          </a:prstGeom>
        </p:spPr>
        <p:txBody>
          <a:bodyPr vert="horz" lIns="0" tIns="45720" rIns="0" bIns="45720" rtlCol="0" anchor="b" anchorCtr="0">
            <a:normAutofit/>
          </a:bodyPr>
          <a:lstStyle>
            <a:lvl1pPr algn="l">
              <a:lnSpc>
                <a:spcPct val="100000"/>
              </a:lnSpc>
              <a:defRPr sz="2400" b="1" baseline="0">
                <a:solidFill>
                  <a:schemeClr val="bg1"/>
                </a:solidFill>
                <a:latin typeface="Open Sans Light" panose="020B0306030504020204" pitchFamily="34" charset="0"/>
              </a:defRPr>
            </a:lvl1pPr>
          </a:lstStyle>
          <a:p>
            <a:r>
              <a:rPr lang="en-US"/>
              <a:t>“Insert quote”</a:t>
            </a:r>
            <a:endParaRPr lang="en-DK"/>
          </a:p>
        </p:txBody>
      </p:sp>
      <p:sp>
        <p:nvSpPr>
          <p:cNvPr id="6" name="Text Placeholder 2">
            <a:extLst>
              <a:ext uri="{FF2B5EF4-FFF2-40B4-BE49-F238E27FC236}">
                <a16:creationId xmlns:a16="http://schemas.microsoft.com/office/drawing/2014/main" id="{33FC2940-7A4F-25A0-C690-C736EB57ECDE}"/>
              </a:ext>
            </a:extLst>
          </p:cNvPr>
          <p:cNvSpPr>
            <a:spLocks noGrp="1"/>
          </p:cNvSpPr>
          <p:nvPr>
            <p:ph type="body" sz="quarter" idx="16" hasCustomPrompt="1"/>
          </p:nvPr>
        </p:nvSpPr>
        <p:spPr>
          <a:xfrm>
            <a:off x="350333" y="4324780"/>
            <a:ext cx="3131462" cy="361950"/>
          </a:xfrm>
        </p:spPr>
        <p:txBody>
          <a:bodyPr>
            <a:noAutofit/>
          </a:bodyPr>
          <a:lstStyle>
            <a:lvl1pPr marL="0" indent="0" algn="l">
              <a:buNone/>
              <a:defRPr sz="1200" b="1">
                <a:solidFill>
                  <a:schemeClr val="bg1"/>
                </a:solidFill>
              </a:defRPr>
            </a:lvl1pPr>
            <a:lvl2pPr marL="179388" indent="0">
              <a:buNone/>
              <a:defRPr sz="1200">
                <a:solidFill>
                  <a:schemeClr val="bg1"/>
                </a:solidFill>
              </a:defRPr>
            </a:lvl2pPr>
            <a:lvl3pPr marL="355600" indent="0">
              <a:buNone/>
              <a:defRPr sz="1200">
                <a:solidFill>
                  <a:schemeClr val="bg1"/>
                </a:solidFill>
              </a:defRPr>
            </a:lvl3pPr>
            <a:lvl4pPr marL="495300" indent="0">
              <a:buNone/>
              <a:defRPr sz="1200">
                <a:solidFill>
                  <a:schemeClr val="bg1"/>
                </a:solidFill>
              </a:defRPr>
            </a:lvl4pPr>
            <a:lvl5pPr marL="627063" indent="0">
              <a:buNone/>
              <a:defRPr sz="1200">
                <a:solidFill>
                  <a:schemeClr val="bg1"/>
                </a:solidFill>
              </a:defRPr>
            </a:lvl5pPr>
          </a:lstStyle>
          <a:p>
            <a:pPr lvl="0"/>
            <a:r>
              <a:rPr lang="en-US"/>
              <a:t>Insert name</a:t>
            </a:r>
            <a:endParaRPr lang="en-DK"/>
          </a:p>
        </p:txBody>
      </p:sp>
    </p:spTree>
    <p:extLst>
      <p:ext uri="{BB962C8B-B14F-4D97-AF65-F5344CB8AC3E}">
        <p14:creationId xmlns:p14="http://schemas.microsoft.com/office/powerpoint/2010/main" val="10552865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 Content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EE5994B-1026-4857-BD6E-A82382E4D3F0}"/>
              </a:ext>
            </a:extLst>
          </p:cNvPr>
          <p:cNvGraphicFramePr>
            <a:graphicFrameLocks noChangeAspect="1"/>
          </p:cNvGraphicFramePr>
          <p:nvPr userDrawn="1">
            <p:custDataLst>
              <p:tags r:id="rId2"/>
            </p:custDataLst>
            <p:extLst>
              <p:ext uri="{D42A27DB-BD31-4B8C-83A1-F6EECF244321}">
                <p14:modId xmlns:p14="http://schemas.microsoft.com/office/powerpoint/2010/main" val="12004900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6"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DEE5994B-1026-4857-BD6E-A82382E4D3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12" name="Text Placeholder 2">
            <a:extLst>
              <a:ext uri="{FF2B5EF4-FFF2-40B4-BE49-F238E27FC236}">
                <a16:creationId xmlns:a16="http://schemas.microsoft.com/office/drawing/2014/main" id="{CE10D18C-EDC9-4E5D-5FFC-3D59BCD30227}"/>
              </a:ext>
            </a:extLst>
          </p:cNvPr>
          <p:cNvSpPr>
            <a:spLocks noGrp="1"/>
          </p:cNvSpPr>
          <p:nvPr>
            <p:ph idx="1" hasCustomPrompt="1"/>
          </p:nvPr>
        </p:nvSpPr>
        <p:spPr>
          <a:xfrm>
            <a:off x="350332" y="1216403"/>
            <a:ext cx="11149507" cy="5118136"/>
          </a:xfrm>
          <a:prstGeom prst="rect">
            <a:avLst/>
          </a:prstGeom>
        </p:spPr>
        <p:txBody>
          <a:bodyPr vert="horz" lIns="0" tIns="45720" rIns="0" bIns="45720" rtlCol="0">
            <a:normAutofit/>
          </a:bodyPr>
          <a:lstStyle>
            <a:lvl1pPr>
              <a:lnSpc>
                <a:spcPct val="110000"/>
              </a:lnSpc>
              <a:defRPr baseline="0">
                <a:solidFill>
                  <a:schemeClr val="accent1"/>
                </a:solidFill>
                <a:latin typeface="Open Sans Light" panose="020B0306030504020204" pitchFamily="34" charset="0"/>
              </a:defRPr>
            </a:lvl1pPr>
            <a:lvl2pPr>
              <a:lnSpc>
                <a:spcPct val="110000"/>
              </a:lnSpc>
              <a:defRPr baseline="0">
                <a:solidFill>
                  <a:schemeClr val="accent1"/>
                </a:solidFill>
                <a:latin typeface="Open Sans Light" panose="020B0306030504020204" pitchFamily="34" charset="0"/>
              </a:defRPr>
            </a:lvl2pPr>
            <a:lvl3pPr>
              <a:lnSpc>
                <a:spcPct val="110000"/>
              </a:lnSpc>
              <a:defRPr baseline="0">
                <a:solidFill>
                  <a:schemeClr val="accent1"/>
                </a:solidFill>
                <a:latin typeface="Open Sans Light" panose="020B0306030504020204" pitchFamily="34" charset="0"/>
              </a:defRPr>
            </a:lvl3pPr>
            <a:lvl4pPr>
              <a:lnSpc>
                <a:spcPct val="110000"/>
              </a:lnSpc>
              <a:defRPr baseline="0">
                <a:solidFill>
                  <a:schemeClr val="accent1"/>
                </a:solidFill>
                <a:latin typeface="Open Sans Light" panose="020B0306030504020204" pitchFamily="34" charset="0"/>
              </a:defRPr>
            </a:lvl4pPr>
            <a:lvl5pPr>
              <a:lnSpc>
                <a:spcPct val="110000"/>
              </a:lnSpc>
              <a:defRPr baseline="0">
                <a:solidFill>
                  <a:schemeClr val="accent1"/>
                </a:solidFill>
                <a:latin typeface="Open Sans Light" panose="020B0306030504020204" pitchFamily="34" charset="0"/>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2" name="Title Placeholder 1">
            <a:extLst>
              <a:ext uri="{FF2B5EF4-FFF2-40B4-BE49-F238E27FC236}">
                <a16:creationId xmlns:a16="http://schemas.microsoft.com/office/drawing/2014/main" id="{77645BC0-9B4D-85CB-187A-FA05CBE55396}"/>
              </a:ext>
            </a:extLst>
          </p:cNvPr>
          <p:cNvSpPr>
            <a:spLocks noGrp="1"/>
          </p:cNvSpPr>
          <p:nvPr>
            <p:ph type="title" hasCustomPrompt="1"/>
          </p:nvPr>
        </p:nvSpPr>
        <p:spPr>
          <a:xfrm>
            <a:off x="350332" y="330200"/>
            <a:ext cx="11149507" cy="503999"/>
          </a:xfrm>
          <a:prstGeom prst="rect">
            <a:avLst/>
          </a:prstGeom>
        </p:spPr>
        <p:txBody>
          <a:bodyPr vert="horz" lIns="0" tIns="46800" rIns="0" bIns="4680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US" noProof="0"/>
          </a:p>
        </p:txBody>
      </p:sp>
      <p:sp>
        <p:nvSpPr>
          <p:cNvPr id="4" name="TextBox 3">
            <a:extLst>
              <a:ext uri="{FF2B5EF4-FFF2-40B4-BE49-F238E27FC236}">
                <a16:creationId xmlns:a16="http://schemas.microsoft.com/office/drawing/2014/main" id="{0E420446-E12C-7259-6E02-56AA596DA6CB}"/>
              </a:ext>
            </a:extLst>
          </p:cNvPr>
          <p:cNvSpPr txBox="1"/>
          <p:nvPr userDrawn="1"/>
        </p:nvSpPr>
        <p:spPr>
          <a:xfrm>
            <a:off x="1628078" y="6597805"/>
            <a:ext cx="184731" cy="369332"/>
          </a:xfrm>
          <a:prstGeom prst="rect">
            <a:avLst/>
          </a:prstGeom>
          <a:noFill/>
        </p:spPr>
        <p:txBody>
          <a:bodyPr wrap="none" rtlCol="0">
            <a:spAutoFit/>
          </a:bodyPr>
          <a:lstStyle/>
          <a:p>
            <a:endParaRPr lang="en-DK"/>
          </a:p>
        </p:txBody>
      </p:sp>
      <p:sp>
        <p:nvSpPr>
          <p:cNvPr id="5" name="Date Placeholder 3">
            <a:extLst>
              <a:ext uri="{FF2B5EF4-FFF2-40B4-BE49-F238E27FC236}">
                <a16:creationId xmlns:a16="http://schemas.microsoft.com/office/drawing/2014/main" id="{B461B703-E985-967D-85DB-7C1F2F083C7E}"/>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24143B0C-72CC-4D56-AE7B-CC48B9DFEF2D}" type="datetime1">
              <a:rPr lang="en-US" smtClean="0"/>
              <a:t>5/19/2024</a:t>
            </a:fld>
            <a:endParaRPr lang="en-DK"/>
          </a:p>
        </p:txBody>
      </p:sp>
      <p:sp>
        <p:nvSpPr>
          <p:cNvPr id="7" name="Footer Placeholder 4">
            <a:extLst>
              <a:ext uri="{FF2B5EF4-FFF2-40B4-BE49-F238E27FC236}">
                <a16:creationId xmlns:a16="http://schemas.microsoft.com/office/drawing/2014/main" id="{924EEB2D-E9A8-19CE-CC5F-F1313EC103B3}"/>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Tree>
    <p:extLst>
      <p:ext uri="{BB962C8B-B14F-4D97-AF65-F5344CB8AC3E}">
        <p14:creationId xmlns:p14="http://schemas.microsoft.com/office/powerpoint/2010/main" val="12163141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ub + Content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265B574-1D64-4CDA-B7E3-02403D93E09F}"/>
              </a:ext>
            </a:extLst>
          </p:cNvPr>
          <p:cNvGraphicFramePr>
            <a:graphicFrameLocks noChangeAspect="1"/>
          </p:cNvGraphicFramePr>
          <p:nvPr userDrawn="1">
            <p:custDataLst>
              <p:tags r:id="rId2"/>
            </p:custDataLst>
            <p:extLst>
              <p:ext uri="{D42A27DB-BD31-4B8C-83A1-F6EECF244321}">
                <p14:modId xmlns:p14="http://schemas.microsoft.com/office/powerpoint/2010/main" val="23916990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0"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6265B574-1D64-4CDA-B7E3-02403D93E0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11" name="Title Placeholder 1">
            <a:extLst>
              <a:ext uri="{FF2B5EF4-FFF2-40B4-BE49-F238E27FC236}">
                <a16:creationId xmlns:a16="http://schemas.microsoft.com/office/drawing/2014/main" id="{E639DC4F-C107-B7B4-5BB8-FF04F446C62E}"/>
              </a:ext>
            </a:extLst>
          </p:cNvPr>
          <p:cNvSpPr>
            <a:spLocks noGrp="1"/>
          </p:cNvSpPr>
          <p:nvPr>
            <p:ph type="title" hasCustomPrompt="1"/>
          </p:nvPr>
        </p:nvSpPr>
        <p:spPr>
          <a:xfrm>
            <a:off x="350332" y="331200"/>
            <a:ext cx="11149507" cy="504000"/>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40" name="Text Placeholder 2">
            <a:extLst>
              <a:ext uri="{FF2B5EF4-FFF2-40B4-BE49-F238E27FC236}">
                <a16:creationId xmlns:a16="http://schemas.microsoft.com/office/drawing/2014/main" id="{B69B0C38-1F6A-0833-6D74-09923C6FBF20}"/>
              </a:ext>
            </a:extLst>
          </p:cNvPr>
          <p:cNvSpPr>
            <a:spLocks noGrp="1"/>
          </p:cNvSpPr>
          <p:nvPr>
            <p:ph idx="1" hasCustomPrompt="1"/>
          </p:nvPr>
        </p:nvSpPr>
        <p:spPr>
          <a:xfrm>
            <a:off x="350332" y="1752600"/>
            <a:ext cx="11149507" cy="4581939"/>
          </a:xfrm>
          <a:prstGeom prst="rect">
            <a:avLst/>
          </a:prstGeom>
        </p:spPr>
        <p:txBody>
          <a:bodyPr vert="horz" lIns="0" tIns="45720" rIns="0" bIns="45720" rtlCol="0">
            <a:normAutofit/>
          </a:bodyPr>
          <a:lstStyle>
            <a:lvl1pPr>
              <a:lnSpc>
                <a:spcPct val="110000"/>
              </a:lnSpc>
              <a:defRPr baseline="0">
                <a:solidFill>
                  <a:schemeClr val="accent1"/>
                </a:solidFill>
                <a:latin typeface="Open Sans Light" panose="020B0306030504020204" pitchFamily="34" charset="0"/>
              </a:defRPr>
            </a:lvl1pPr>
            <a:lvl2pPr>
              <a:lnSpc>
                <a:spcPct val="110000"/>
              </a:lnSpc>
              <a:defRPr baseline="0">
                <a:solidFill>
                  <a:schemeClr val="accent1"/>
                </a:solidFill>
                <a:latin typeface="Open Sans Light" panose="020B0306030504020204" pitchFamily="34" charset="0"/>
              </a:defRPr>
            </a:lvl2pPr>
            <a:lvl3pPr>
              <a:lnSpc>
                <a:spcPct val="110000"/>
              </a:lnSpc>
              <a:defRPr baseline="0">
                <a:solidFill>
                  <a:schemeClr val="accent1"/>
                </a:solidFill>
                <a:latin typeface="Open Sans Light" panose="020B0306030504020204" pitchFamily="34" charset="0"/>
              </a:defRPr>
            </a:lvl3pPr>
            <a:lvl4pPr>
              <a:lnSpc>
                <a:spcPct val="110000"/>
              </a:lnSpc>
              <a:defRPr baseline="0">
                <a:solidFill>
                  <a:schemeClr val="accent1"/>
                </a:solidFill>
                <a:latin typeface="Open Sans Light" panose="020B0306030504020204" pitchFamily="34" charset="0"/>
              </a:defRPr>
            </a:lvl4pPr>
            <a:lvl5pPr>
              <a:lnSpc>
                <a:spcPct val="110000"/>
              </a:lnSpc>
              <a:defRPr baseline="0">
                <a:solidFill>
                  <a:schemeClr val="accent1"/>
                </a:solidFill>
                <a:latin typeface="Open Sans Light" panose="020B0306030504020204" pitchFamily="34" charset="0"/>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 name="Text Placeholder 3">
            <a:extLst>
              <a:ext uri="{FF2B5EF4-FFF2-40B4-BE49-F238E27FC236}">
                <a16:creationId xmlns:a16="http://schemas.microsoft.com/office/drawing/2014/main" id="{75EDD48A-7E62-4519-78A0-E00F15772956}"/>
              </a:ext>
            </a:extLst>
          </p:cNvPr>
          <p:cNvSpPr>
            <a:spLocks noGrp="1"/>
          </p:cNvSpPr>
          <p:nvPr>
            <p:ph type="body" sz="quarter" idx="14" hasCustomPrompt="1"/>
          </p:nvPr>
        </p:nvSpPr>
        <p:spPr>
          <a:xfrm>
            <a:off x="350332" y="917575"/>
            <a:ext cx="11149507" cy="657225"/>
          </a:xfrm>
        </p:spPr>
        <p:txBody>
          <a:bodyPr>
            <a:noAutofit/>
          </a:bodyPr>
          <a:lstStyle>
            <a:lvl1pPr marL="0" indent="0">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179388" indent="0">
              <a:buNone/>
              <a:defRPr sz="2000"/>
            </a:lvl2pPr>
            <a:lvl3pPr marL="355600" indent="0">
              <a:buNone/>
              <a:defRPr sz="2000"/>
            </a:lvl3pPr>
            <a:lvl4pPr marL="495300" indent="0">
              <a:buNone/>
              <a:defRPr sz="2000"/>
            </a:lvl4pPr>
            <a:lvl5pPr marL="627063" indent="0">
              <a:buNone/>
              <a:defRPr sz="2000"/>
            </a:lvl5pPr>
          </a:lstStyle>
          <a:p>
            <a:pPr lvl="0"/>
            <a:r>
              <a:rPr lang="da-DK" err="1"/>
              <a:t>Click</a:t>
            </a:r>
            <a:r>
              <a:rPr lang="da-DK"/>
              <a:t> to </a:t>
            </a:r>
            <a:r>
              <a:rPr lang="da-DK" err="1"/>
              <a:t>add</a:t>
            </a:r>
            <a:r>
              <a:rPr lang="da-DK"/>
              <a:t> </a:t>
            </a:r>
            <a:r>
              <a:rPr lang="da-DK" err="1"/>
              <a:t>subtitle</a:t>
            </a:r>
            <a:endParaRPr lang="da-DK"/>
          </a:p>
        </p:txBody>
      </p:sp>
      <p:sp>
        <p:nvSpPr>
          <p:cNvPr id="3" name="Date Placeholder 3">
            <a:extLst>
              <a:ext uri="{FF2B5EF4-FFF2-40B4-BE49-F238E27FC236}">
                <a16:creationId xmlns:a16="http://schemas.microsoft.com/office/drawing/2014/main" id="{C8440B7E-27BE-25B8-74B2-7ABEDD0AE101}"/>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769B88F7-1A61-460F-B7AE-624173E73F78}" type="datetime1">
              <a:rPr lang="en-US" smtClean="0"/>
              <a:t>5/19/2024</a:t>
            </a:fld>
            <a:endParaRPr lang="en-DK"/>
          </a:p>
        </p:txBody>
      </p:sp>
      <p:sp>
        <p:nvSpPr>
          <p:cNvPr id="5" name="Footer Placeholder 4">
            <a:extLst>
              <a:ext uri="{FF2B5EF4-FFF2-40B4-BE49-F238E27FC236}">
                <a16:creationId xmlns:a16="http://schemas.microsoft.com/office/drawing/2014/main" id="{6B67DF05-BE88-2147-1895-EAB7A7838049}"/>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Tree>
    <p:extLst>
      <p:ext uri="{BB962C8B-B14F-4D97-AF65-F5344CB8AC3E}">
        <p14:creationId xmlns:p14="http://schemas.microsoft.com/office/powerpoint/2010/main" val="1835152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 Content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EE5994B-1026-4857-BD6E-A82382E4D3F0}"/>
              </a:ext>
            </a:extLst>
          </p:cNvPr>
          <p:cNvGraphicFramePr>
            <a:graphicFrameLocks noChangeAspect="1"/>
          </p:cNvGraphicFramePr>
          <p:nvPr userDrawn="1">
            <p:custDataLst>
              <p:tags r:id="rId2"/>
            </p:custDataLst>
            <p:extLst>
              <p:ext uri="{D42A27DB-BD31-4B8C-83A1-F6EECF244321}">
                <p14:modId xmlns:p14="http://schemas.microsoft.com/office/powerpoint/2010/main" val="25402293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DEE5994B-1026-4857-BD6E-A82382E4D3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26364EBC-FC71-FB15-4181-734596280AB1}"/>
              </a:ext>
            </a:extLst>
          </p:cNvPr>
          <p:cNvSpPr/>
          <p:nvPr userDrawn="1"/>
        </p:nvSpPr>
        <p:spPr>
          <a:xfrm>
            <a:off x="11844885" y="-10155"/>
            <a:ext cx="355419" cy="6868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12" name="Text Placeholder 2">
            <a:extLst>
              <a:ext uri="{FF2B5EF4-FFF2-40B4-BE49-F238E27FC236}">
                <a16:creationId xmlns:a16="http://schemas.microsoft.com/office/drawing/2014/main" id="{CE10D18C-EDC9-4E5D-5FFC-3D59BCD30227}"/>
              </a:ext>
            </a:extLst>
          </p:cNvPr>
          <p:cNvSpPr>
            <a:spLocks noGrp="1"/>
          </p:cNvSpPr>
          <p:nvPr>
            <p:ph idx="1" hasCustomPrompt="1"/>
          </p:nvPr>
        </p:nvSpPr>
        <p:spPr>
          <a:xfrm>
            <a:off x="350332" y="1216403"/>
            <a:ext cx="11149507" cy="5118136"/>
          </a:xfrm>
          <a:prstGeom prst="rect">
            <a:avLst/>
          </a:prstGeom>
        </p:spPr>
        <p:txBody>
          <a:bodyPr vert="horz" lIns="0" tIns="45720" rIns="0" bIns="45720" rtlCol="0">
            <a:normAutofit/>
          </a:bodyPr>
          <a:lstStyle>
            <a:lvl1pPr>
              <a:lnSpc>
                <a:spcPct val="110000"/>
              </a:lnSpc>
              <a:defRPr baseline="0">
                <a:solidFill>
                  <a:schemeClr val="accent1"/>
                </a:solidFill>
                <a:latin typeface="Open Sans Light" panose="020B0306030504020204" pitchFamily="34" charset="0"/>
              </a:defRPr>
            </a:lvl1pPr>
            <a:lvl2pPr>
              <a:lnSpc>
                <a:spcPct val="110000"/>
              </a:lnSpc>
              <a:defRPr baseline="0">
                <a:solidFill>
                  <a:schemeClr val="accent1"/>
                </a:solidFill>
                <a:latin typeface="Open Sans Light" panose="020B0306030504020204" pitchFamily="34" charset="0"/>
              </a:defRPr>
            </a:lvl2pPr>
            <a:lvl3pPr>
              <a:lnSpc>
                <a:spcPct val="110000"/>
              </a:lnSpc>
              <a:defRPr baseline="0">
                <a:solidFill>
                  <a:schemeClr val="accent1"/>
                </a:solidFill>
                <a:latin typeface="Open Sans Light" panose="020B0306030504020204" pitchFamily="34" charset="0"/>
              </a:defRPr>
            </a:lvl3pPr>
            <a:lvl4pPr>
              <a:lnSpc>
                <a:spcPct val="110000"/>
              </a:lnSpc>
              <a:defRPr baseline="0">
                <a:solidFill>
                  <a:schemeClr val="accent1"/>
                </a:solidFill>
                <a:latin typeface="Open Sans Light" panose="020B0306030504020204" pitchFamily="34" charset="0"/>
              </a:defRPr>
            </a:lvl4pPr>
            <a:lvl5pPr>
              <a:lnSpc>
                <a:spcPct val="110000"/>
              </a:lnSpc>
              <a:defRPr baseline="0">
                <a:solidFill>
                  <a:schemeClr val="accent1"/>
                </a:solidFill>
                <a:latin typeface="Open Sans Light" panose="020B0306030504020204" pitchFamily="34" charset="0"/>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2" name="Title Placeholder 1">
            <a:extLst>
              <a:ext uri="{FF2B5EF4-FFF2-40B4-BE49-F238E27FC236}">
                <a16:creationId xmlns:a16="http://schemas.microsoft.com/office/drawing/2014/main" id="{77645BC0-9B4D-85CB-187A-FA05CBE55396}"/>
              </a:ext>
            </a:extLst>
          </p:cNvPr>
          <p:cNvSpPr>
            <a:spLocks noGrp="1"/>
          </p:cNvSpPr>
          <p:nvPr>
            <p:ph type="title" hasCustomPrompt="1"/>
          </p:nvPr>
        </p:nvSpPr>
        <p:spPr>
          <a:xfrm>
            <a:off x="350332" y="330200"/>
            <a:ext cx="11149507" cy="503999"/>
          </a:xfrm>
          <a:prstGeom prst="rect">
            <a:avLst/>
          </a:prstGeom>
        </p:spPr>
        <p:txBody>
          <a:bodyPr vert="horz" lIns="0" tIns="46800" rIns="0" bIns="4680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US" noProof="0"/>
          </a:p>
        </p:txBody>
      </p:sp>
      <p:sp>
        <p:nvSpPr>
          <p:cNvPr id="4" name="TextBox 3">
            <a:extLst>
              <a:ext uri="{FF2B5EF4-FFF2-40B4-BE49-F238E27FC236}">
                <a16:creationId xmlns:a16="http://schemas.microsoft.com/office/drawing/2014/main" id="{0E420446-E12C-7259-6E02-56AA596DA6CB}"/>
              </a:ext>
            </a:extLst>
          </p:cNvPr>
          <p:cNvSpPr txBox="1"/>
          <p:nvPr userDrawn="1"/>
        </p:nvSpPr>
        <p:spPr>
          <a:xfrm>
            <a:off x="1628078" y="6597805"/>
            <a:ext cx="184731" cy="369332"/>
          </a:xfrm>
          <a:prstGeom prst="rect">
            <a:avLst/>
          </a:prstGeom>
          <a:noFill/>
        </p:spPr>
        <p:txBody>
          <a:bodyPr wrap="none" rtlCol="0">
            <a:spAutoFit/>
          </a:bodyPr>
          <a:lstStyle/>
          <a:p>
            <a:endParaRPr lang="en-DK"/>
          </a:p>
        </p:txBody>
      </p:sp>
      <p:sp>
        <p:nvSpPr>
          <p:cNvPr id="5" name="Date Placeholder 3">
            <a:extLst>
              <a:ext uri="{FF2B5EF4-FFF2-40B4-BE49-F238E27FC236}">
                <a16:creationId xmlns:a16="http://schemas.microsoft.com/office/drawing/2014/main" id="{B461B703-E985-967D-85DB-7C1F2F083C7E}"/>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8200362E-7CD1-4092-A684-E430FAD62E61}" type="datetime1">
              <a:rPr lang="en-US" smtClean="0"/>
              <a:t>5/19/2024</a:t>
            </a:fld>
            <a:endParaRPr lang="en-DK"/>
          </a:p>
        </p:txBody>
      </p:sp>
      <p:sp>
        <p:nvSpPr>
          <p:cNvPr id="7" name="Footer Placeholder 4">
            <a:extLst>
              <a:ext uri="{FF2B5EF4-FFF2-40B4-BE49-F238E27FC236}">
                <a16:creationId xmlns:a16="http://schemas.microsoft.com/office/drawing/2014/main" id="{924EEB2D-E9A8-19CE-CC5F-F1313EC103B3}"/>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pic>
        <p:nvPicPr>
          <p:cNvPr id="9" name="Graphic 8">
            <a:extLst>
              <a:ext uri="{FF2B5EF4-FFF2-40B4-BE49-F238E27FC236}">
                <a16:creationId xmlns:a16="http://schemas.microsoft.com/office/drawing/2014/main" id="{FFF2B4F3-80BD-5EFE-F47A-1D633DC0B8BB}"/>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0332" y="6518453"/>
            <a:ext cx="560343" cy="163909"/>
          </a:xfrm>
          <a:prstGeom prst="rect">
            <a:avLst/>
          </a:prstGeom>
        </p:spPr>
      </p:pic>
    </p:spTree>
    <p:extLst>
      <p:ext uri="{BB962C8B-B14F-4D97-AF65-F5344CB8AC3E}">
        <p14:creationId xmlns:p14="http://schemas.microsoft.com/office/powerpoint/2010/main" val="32565829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Content 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2211CCF-B413-4AF9-A990-7C7BB19905E0}"/>
              </a:ext>
            </a:extLst>
          </p:cNvPr>
          <p:cNvGraphicFramePr>
            <a:graphicFrameLocks noChangeAspect="1"/>
          </p:cNvGraphicFramePr>
          <p:nvPr userDrawn="1">
            <p:custDataLst>
              <p:tags r:id="rId2"/>
            </p:custDataLst>
            <p:extLst>
              <p:ext uri="{D42A27DB-BD31-4B8C-83A1-F6EECF244321}">
                <p14:modId xmlns:p14="http://schemas.microsoft.com/office/powerpoint/2010/main" val="21664364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4"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02211CCF-B413-4AF9-A990-7C7BB19905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50433263-9B7A-82DD-CFBB-B766D259210F}"/>
              </a:ext>
            </a:extLst>
          </p:cNvPr>
          <p:cNvSpPr>
            <a:spLocks noGrp="1"/>
          </p:cNvSpPr>
          <p:nvPr>
            <p:ph sz="half" idx="1" hasCustomPrompt="1"/>
          </p:nvPr>
        </p:nvSpPr>
        <p:spPr>
          <a:xfrm>
            <a:off x="350332" y="1216404"/>
            <a:ext cx="5405585" cy="511813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 name="Content Placeholder 3">
            <a:extLst>
              <a:ext uri="{FF2B5EF4-FFF2-40B4-BE49-F238E27FC236}">
                <a16:creationId xmlns:a16="http://schemas.microsoft.com/office/drawing/2014/main" id="{99244469-4386-0DE6-2983-608FF1818D6E}"/>
              </a:ext>
            </a:extLst>
          </p:cNvPr>
          <p:cNvSpPr>
            <a:spLocks noGrp="1"/>
          </p:cNvSpPr>
          <p:nvPr>
            <p:ph sz="half" idx="2" hasCustomPrompt="1"/>
          </p:nvPr>
        </p:nvSpPr>
        <p:spPr>
          <a:xfrm>
            <a:off x="6094254" y="1216404"/>
            <a:ext cx="5405585" cy="511813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7" name="Slide Number Placeholder 6">
            <a:extLst>
              <a:ext uri="{FF2B5EF4-FFF2-40B4-BE49-F238E27FC236}">
                <a16:creationId xmlns:a16="http://schemas.microsoft.com/office/drawing/2014/main" id="{04E242F9-2629-A6A5-20A9-C1F686C1F6F3}"/>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8" name="Title Placeholder 1">
            <a:extLst>
              <a:ext uri="{FF2B5EF4-FFF2-40B4-BE49-F238E27FC236}">
                <a16:creationId xmlns:a16="http://schemas.microsoft.com/office/drawing/2014/main" id="{20498391-B62B-944E-96A1-355A01D24931}"/>
              </a:ext>
            </a:extLst>
          </p:cNvPr>
          <p:cNvSpPr>
            <a:spLocks noGrp="1"/>
          </p:cNvSpPr>
          <p:nvPr>
            <p:ph type="title" hasCustomPrompt="1"/>
          </p:nvPr>
        </p:nvSpPr>
        <p:spPr>
          <a:xfrm>
            <a:off x="350332" y="331200"/>
            <a:ext cx="11149507" cy="504000"/>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9" name="Date Placeholder 3">
            <a:extLst>
              <a:ext uri="{FF2B5EF4-FFF2-40B4-BE49-F238E27FC236}">
                <a16:creationId xmlns:a16="http://schemas.microsoft.com/office/drawing/2014/main" id="{2E19F8F2-00E6-27B7-CE7D-A76965240903}"/>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A62652B6-AB80-495F-BE80-FFBEFA9ABF50}" type="datetime1">
              <a:rPr lang="en-US" smtClean="0"/>
              <a:t>5/19/2024</a:t>
            </a:fld>
            <a:endParaRPr lang="en-DK"/>
          </a:p>
        </p:txBody>
      </p:sp>
      <p:sp>
        <p:nvSpPr>
          <p:cNvPr id="30" name="Footer Placeholder 4">
            <a:extLst>
              <a:ext uri="{FF2B5EF4-FFF2-40B4-BE49-F238E27FC236}">
                <a16:creationId xmlns:a16="http://schemas.microsoft.com/office/drawing/2014/main" id="{48004990-5268-75CC-8313-25E4DCB2B6AC}"/>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
        <p:nvSpPr>
          <p:cNvPr id="32" name="Date Placeholder 3">
            <a:extLst>
              <a:ext uri="{FF2B5EF4-FFF2-40B4-BE49-F238E27FC236}">
                <a16:creationId xmlns:a16="http://schemas.microsoft.com/office/drawing/2014/main" id="{09F582D1-CBDD-479D-D0EE-54E38066D4FC}"/>
              </a:ext>
            </a:extLst>
          </p:cNvPr>
          <p:cNvSpPr txBox="1">
            <a:spLocks/>
          </p:cNvSpPr>
          <p:nvPr userDrawn="1"/>
        </p:nvSpPr>
        <p:spPr>
          <a:xfrm>
            <a:off x="1420585"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92976951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ub + Content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208237C-A45A-4E61-BEBB-7554CB1C3429}"/>
              </a:ext>
            </a:extLst>
          </p:cNvPr>
          <p:cNvGraphicFramePr>
            <a:graphicFrameLocks noChangeAspect="1"/>
          </p:cNvGraphicFramePr>
          <p:nvPr userDrawn="1">
            <p:custDataLst>
              <p:tags r:id="rId2"/>
            </p:custDataLst>
            <p:extLst>
              <p:ext uri="{D42A27DB-BD31-4B8C-83A1-F6EECF244321}">
                <p14:modId xmlns:p14="http://schemas.microsoft.com/office/powerpoint/2010/main" val="40410963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58"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7208237C-A45A-4E61-BEBB-7554CB1C342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50433263-9B7A-82DD-CFBB-B766D259210F}"/>
              </a:ext>
            </a:extLst>
          </p:cNvPr>
          <p:cNvSpPr>
            <a:spLocks noGrp="1"/>
          </p:cNvSpPr>
          <p:nvPr>
            <p:ph sz="half" idx="1" hasCustomPrompt="1"/>
          </p:nvPr>
        </p:nvSpPr>
        <p:spPr>
          <a:xfrm>
            <a:off x="350332" y="1752600"/>
            <a:ext cx="5405585" cy="4581939"/>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 name="Content Placeholder 3">
            <a:extLst>
              <a:ext uri="{FF2B5EF4-FFF2-40B4-BE49-F238E27FC236}">
                <a16:creationId xmlns:a16="http://schemas.microsoft.com/office/drawing/2014/main" id="{99244469-4386-0DE6-2983-608FF1818D6E}"/>
              </a:ext>
            </a:extLst>
          </p:cNvPr>
          <p:cNvSpPr>
            <a:spLocks noGrp="1"/>
          </p:cNvSpPr>
          <p:nvPr>
            <p:ph sz="half" idx="2" hasCustomPrompt="1"/>
          </p:nvPr>
        </p:nvSpPr>
        <p:spPr>
          <a:xfrm>
            <a:off x="6094254" y="1752600"/>
            <a:ext cx="5405585" cy="4581939"/>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7" name="Slide Number Placeholder 6">
            <a:extLst>
              <a:ext uri="{FF2B5EF4-FFF2-40B4-BE49-F238E27FC236}">
                <a16:creationId xmlns:a16="http://schemas.microsoft.com/office/drawing/2014/main" id="{04E242F9-2629-A6A5-20A9-C1F686C1F6F3}"/>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8" name="Title Placeholder 1">
            <a:extLst>
              <a:ext uri="{FF2B5EF4-FFF2-40B4-BE49-F238E27FC236}">
                <a16:creationId xmlns:a16="http://schemas.microsoft.com/office/drawing/2014/main" id="{20498391-B62B-944E-96A1-355A01D24931}"/>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9" name="Date Placeholder 3">
            <a:extLst>
              <a:ext uri="{FF2B5EF4-FFF2-40B4-BE49-F238E27FC236}">
                <a16:creationId xmlns:a16="http://schemas.microsoft.com/office/drawing/2014/main" id="{2E19F8F2-00E6-27B7-CE7D-A76965240903}"/>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1D854F10-053A-4ED8-BBBC-EA5A332755F6}" type="datetime1">
              <a:rPr lang="en-US" smtClean="0"/>
              <a:t>5/19/2024</a:t>
            </a:fld>
            <a:endParaRPr lang="en-DK"/>
          </a:p>
        </p:txBody>
      </p:sp>
      <p:sp>
        <p:nvSpPr>
          <p:cNvPr id="30" name="Footer Placeholder 4">
            <a:extLst>
              <a:ext uri="{FF2B5EF4-FFF2-40B4-BE49-F238E27FC236}">
                <a16:creationId xmlns:a16="http://schemas.microsoft.com/office/drawing/2014/main" id="{48004990-5268-75CC-8313-25E4DCB2B6AC}"/>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
        <p:nvSpPr>
          <p:cNvPr id="32" name="Date Placeholder 3">
            <a:extLst>
              <a:ext uri="{FF2B5EF4-FFF2-40B4-BE49-F238E27FC236}">
                <a16:creationId xmlns:a16="http://schemas.microsoft.com/office/drawing/2014/main" id="{09F582D1-CBDD-479D-D0EE-54E38066D4FC}"/>
              </a:ext>
            </a:extLst>
          </p:cNvPr>
          <p:cNvSpPr txBox="1">
            <a:spLocks/>
          </p:cNvSpPr>
          <p:nvPr userDrawn="1"/>
        </p:nvSpPr>
        <p:spPr>
          <a:xfrm>
            <a:off x="1420585"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Text Placeholder 3">
            <a:extLst>
              <a:ext uri="{FF2B5EF4-FFF2-40B4-BE49-F238E27FC236}">
                <a16:creationId xmlns:a16="http://schemas.microsoft.com/office/drawing/2014/main" id="{76845777-2024-60B0-0607-90AFB2EDFD2F}"/>
              </a:ext>
            </a:extLst>
          </p:cNvPr>
          <p:cNvSpPr>
            <a:spLocks noGrp="1"/>
          </p:cNvSpPr>
          <p:nvPr>
            <p:ph type="body" sz="quarter" idx="14" hasCustomPrompt="1"/>
          </p:nvPr>
        </p:nvSpPr>
        <p:spPr>
          <a:xfrm>
            <a:off x="350332" y="917575"/>
            <a:ext cx="11149507" cy="657225"/>
          </a:xfrm>
        </p:spPr>
        <p:txBody>
          <a:bodyPr>
            <a:noAutofit/>
          </a:bodyPr>
          <a:lstStyle>
            <a:lvl1pPr marL="0" indent="0">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179388" indent="0">
              <a:buNone/>
              <a:defRPr sz="2000"/>
            </a:lvl2pPr>
            <a:lvl3pPr marL="355600" indent="0">
              <a:buNone/>
              <a:defRPr sz="2000"/>
            </a:lvl3pPr>
            <a:lvl4pPr marL="495300" indent="0">
              <a:buNone/>
              <a:defRPr sz="2000"/>
            </a:lvl4pPr>
            <a:lvl5pPr marL="627063" indent="0">
              <a:buNone/>
              <a:defRPr sz="2000"/>
            </a:lvl5pPr>
          </a:lstStyle>
          <a:p>
            <a:pPr lvl="0"/>
            <a:r>
              <a:rPr lang="da-DK" err="1"/>
              <a:t>Click</a:t>
            </a:r>
            <a:r>
              <a:rPr lang="da-DK"/>
              <a:t> to </a:t>
            </a:r>
            <a:r>
              <a:rPr lang="da-DK" err="1"/>
              <a:t>add</a:t>
            </a:r>
            <a:r>
              <a:rPr lang="da-DK"/>
              <a:t> </a:t>
            </a:r>
            <a:r>
              <a:rPr lang="da-DK" err="1"/>
              <a:t>subtitle</a:t>
            </a:r>
            <a:endParaRPr lang="da-DK"/>
          </a:p>
        </p:txBody>
      </p:sp>
    </p:spTree>
    <p:extLst>
      <p:ext uri="{BB962C8B-B14F-4D97-AF65-F5344CB8AC3E}">
        <p14:creationId xmlns:p14="http://schemas.microsoft.com/office/powerpoint/2010/main" val="4302893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Content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5A44F17-9355-485D-B02C-32522637244A}"/>
              </a:ext>
            </a:extLst>
          </p:cNvPr>
          <p:cNvGraphicFramePr>
            <a:graphicFrameLocks noChangeAspect="1"/>
          </p:cNvGraphicFramePr>
          <p:nvPr userDrawn="1">
            <p:custDataLst>
              <p:tags r:id="rId2"/>
            </p:custDataLst>
            <p:extLst>
              <p:ext uri="{D42A27DB-BD31-4B8C-83A1-F6EECF244321}">
                <p14:modId xmlns:p14="http://schemas.microsoft.com/office/powerpoint/2010/main" val="321892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2"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B5A44F17-9355-485D-B02C-32522637244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58B342CF-6DAF-4D89-05BF-E61100DDED76}"/>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6" name="Content Placeholder 2">
            <a:extLst>
              <a:ext uri="{FF2B5EF4-FFF2-40B4-BE49-F238E27FC236}">
                <a16:creationId xmlns:a16="http://schemas.microsoft.com/office/drawing/2014/main" id="{D5BB1CA9-FE38-85E2-E08E-C5FC4544089A}"/>
              </a:ext>
            </a:extLst>
          </p:cNvPr>
          <p:cNvSpPr>
            <a:spLocks noGrp="1"/>
          </p:cNvSpPr>
          <p:nvPr>
            <p:ph sz="half" idx="1" hasCustomPrompt="1"/>
          </p:nvPr>
        </p:nvSpPr>
        <p:spPr>
          <a:xfrm>
            <a:off x="350332" y="1216403"/>
            <a:ext cx="3504107" cy="513359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8" name="Content Placeholder 2">
            <a:extLst>
              <a:ext uri="{FF2B5EF4-FFF2-40B4-BE49-F238E27FC236}">
                <a16:creationId xmlns:a16="http://schemas.microsoft.com/office/drawing/2014/main" id="{7662C1E4-0C8E-DC46-9655-1FDA23BAC960}"/>
              </a:ext>
            </a:extLst>
          </p:cNvPr>
          <p:cNvSpPr>
            <a:spLocks noGrp="1"/>
          </p:cNvSpPr>
          <p:nvPr>
            <p:ph sz="half" idx="14" hasCustomPrompt="1"/>
          </p:nvPr>
        </p:nvSpPr>
        <p:spPr>
          <a:xfrm>
            <a:off x="7995732" y="1216403"/>
            <a:ext cx="3504107" cy="513359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9" name="Content Placeholder 2">
            <a:extLst>
              <a:ext uri="{FF2B5EF4-FFF2-40B4-BE49-F238E27FC236}">
                <a16:creationId xmlns:a16="http://schemas.microsoft.com/office/drawing/2014/main" id="{343FF997-979D-FA86-C459-F85C22513B8B}"/>
              </a:ext>
            </a:extLst>
          </p:cNvPr>
          <p:cNvSpPr>
            <a:spLocks noGrp="1"/>
          </p:cNvSpPr>
          <p:nvPr>
            <p:ph sz="half" idx="15" hasCustomPrompt="1"/>
          </p:nvPr>
        </p:nvSpPr>
        <p:spPr>
          <a:xfrm>
            <a:off x="4173032" y="1216403"/>
            <a:ext cx="3504107" cy="513359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13" name="Title Placeholder 1">
            <a:extLst>
              <a:ext uri="{FF2B5EF4-FFF2-40B4-BE49-F238E27FC236}">
                <a16:creationId xmlns:a16="http://schemas.microsoft.com/office/drawing/2014/main" id="{4982FA52-91BB-A160-31D4-6D9465245BF5}"/>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10" name="Date Placeholder 3">
            <a:extLst>
              <a:ext uri="{FF2B5EF4-FFF2-40B4-BE49-F238E27FC236}">
                <a16:creationId xmlns:a16="http://schemas.microsoft.com/office/drawing/2014/main" id="{DF03502C-1813-0FE6-E18B-00C495C61E3E}"/>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C2AE8F46-8793-4228-B781-7CB32FD17180}" type="datetime1">
              <a:rPr lang="en-US" smtClean="0"/>
              <a:t>5/19/2024</a:t>
            </a:fld>
            <a:endParaRPr lang="en-DK"/>
          </a:p>
        </p:txBody>
      </p:sp>
      <p:sp>
        <p:nvSpPr>
          <p:cNvPr id="11" name="Footer Placeholder 4">
            <a:extLst>
              <a:ext uri="{FF2B5EF4-FFF2-40B4-BE49-F238E27FC236}">
                <a16:creationId xmlns:a16="http://schemas.microsoft.com/office/drawing/2014/main" id="{E4511791-D092-63E4-0E45-FA3AB070C9E4}"/>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
        <p:nvSpPr>
          <p:cNvPr id="14" name="Date Placeholder 3">
            <a:extLst>
              <a:ext uri="{FF2B5EF4-FFF2-40B4-BE49-F238E27FC236}">
                <a16:creationId xmlns:a16="http://schemas.microsoft.com/office/drawing/2014/main" id="{3B74E34B-D602-5DFF-343E-13DF6524F7D0}"/>
              </a:ext>
            </a:extLst>
          </p:cNvPr>
          <p:cNvSpPr txBox="1">
            <a:spLocks/>
          </p:cNvSpPr>
          <p:nvPr userDrawn="1"/>
        </p:nvSpPr>
        <p:spPr>
          <a:xfrm>
            <a:off x="1420585"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70264938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ub + Content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01EB87-CEBF-4F53-9653-D7D646ED3AF2}"/>
              </a:ext>
            </a:extLst>
          </p:cNvPr>
          <p:cNvGraphicFramePr>
            <a:graphicFrameLocks noChangeAspect="1"/>
          </p:cNvGraphicFramePr>
          <p:nvPr userDrawn="1">
            <p:custDataLst>
              <p:tags r:id="rId2"/>
            </p:custDataLst>
            <p:extLst>
              <p:ext uri="{D42A27DB-BD31-4B8C-83A1-F6EECF244321}">
                <p14:modId xmlns:p14="http://schemas.microsoft.com/office/powerpoint/2010/main" val="3744586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06"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D901EB87-CEBF-4F53-9653-D7D646ED3A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58B342CF-6DAF-4D89-05BF-E61100DDED76}"/>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6" name="Content Placeholder 2">
            <a:extLst>
              <a:ext uri="{FF2B5EF4-FFF2-40B4-BE49-F238E27FC236}">
                <a16:creationId xmlns:a16="http://schemas.microsoft.com/office/drawing/2014/main" id="{D5BB1CA9-FE38-85E2-E08E-C5FC4544089A}"/>
              </a:ext>
            </a:extLst>
          </p:cNvPr>
          <p:cNvSpPr>
            <a:spLocks noGrp="1"/>
          </p:cNvSpPr>
          <p:nvPr>
            <p:ph sz="half" idx="1" hasCustomPrompt="1"/>
          </p:nvPr>
        </p:nvSpPr>
        <p:spPr>
          <a:xfrm>
            <a:off x="350332" y="1752599"/>
            <a:ext cx="3504107" cy="459740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8" name="Content Placeholder 2">
            <a:extLst>
              <a:ext uri="{FF2B5EF4-FFF2-40B4-BE49-F238E27FC236}">
                <a16:creationId xmlns:a16="http://schemas.microsoft.com/office/drawing/2014/main" id="{7662C1E4-0C8E-DC46-9655-1FDA23BAC960}"/>
              </a:ext>
            </a:extLst>
          </p:cNvPr>
          <p:cNvSpPr>
            <a:spLocks noGrp="1"/>
          </p:cNvSpPr>
          <p:nvPr>
            <p:ph sz="half" idx="14" hasCustomPrompt="1"/>
          </p:nvPr>
        </p:nvSpPr>
        <p:spPr>
          <a:xfrm>
            <a:off x="7995732" y="1752599"/>
            <a:ext cx="3504107" cy="459740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9" name="Content Placeholder 2">
            <a:extLst>
              <a:ext uri="{FF2B5EF4-FFF2-40B4-BE49-F238E27FC236}">
                <a16:creationId xmlns:a16="http://schemas.microsoft.com/office/drawing/2014/main" id="{343FF997-979D-FA86-C459-F85C22513B8B}"/>
              </a:ext>
            </a:extLst>
          </p:cNvPr>
          <p:cNvSpPr>
            <a:spLocks noGrp="1"/>
          </p:cNvSpPr>
          <p:nvPr>
            <p:ph sz="half" idx="15" hasCustomPrompt="1"/>
          </p:nvPr>
        </p:nvSpPr>
        <p:spPr>
          <a:xfrm>
            <a:off x="4173032" y="1752599"/>
            <a:ext cx="3504107" cy="459740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13" name="Title Placeholder 1">
            <a:extLst>
              <a:ext uri="{FF2B5EF4-FFF2-40B4-BE49-F238E27FC236}">
                <a16:creationId xmlns:a16="http://schemas.microsoft.com/office/drawing/2014/main" id="{4982FA52-91BB-A160-31D4-6D9465245BF5}"/>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10" name="Date Placeholder 3">
            <a:extLst>
              <a:ext uri="{FF2B5EF4-FFF2-40B4-BE49-F238E27FC236}">
                <a16:creationId xmlns:a16="http://schemas.microsoft.com/office/drawing/2014/main" id="{DF03502C-1813-0FE6-E18B-00C495C61E3E}"/>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15AE26FE-AF89-4565-8489-C3B5456744B5}" type="datetime1">
              <a:rPr lang="en-US" smtClean="0"/>
              <a:t>5/19/2024</a:t>
            </a:fld>
            <a:endParaRPr lang="en-DK"/>
          </a:p>
        </p:txBody>
      </p:sp>
      <p:sp>
        <p:nvSpPr>
          <p:cNvPr id="11" name="Footer Placeholder 4">
            <a:extLst>
              <a:ext uri="{FF2B5EF4-FFF2-40B4-BE49-F238E27FC236}">
                <a16:creationId xmlns:a16="http://schemas.microsoft.com/office/drawing/2014/main" id="{E4511791-D092-63E4-0E45-FA3AB070C9E4}"/>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
        <p:nvSpPr>
          <p:cNvPr id="14" name="Date Placeholder 3">
            <a:extLst>
              <a:ext uri="{FF2B5EF4-FFF2-40B4-BE49-F238E27FC236}">
                <a16:creationId xmlns:a16="http://schemas.microsoft.com/office/drawing/2014/main" id="{3B74E34B-D602-5DFF-343E-13DF6524F7D0}"/>
              </a:ext>
            </a:extLst>
          </p:cNvPr>
          <p:cNvSpPr txBox="1">
            <a:spLocks/>
          </p:cNvSpPr>
          <p:nvPr userDrawn="1"/>
        </p:nvSpPr>
        <p:spPr>
          <a:xfrm>
            <a:off x="1420585"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Text Placeholder 3">
            <a:extLst>
              <a:ext uri="{FF2B5EF4-FFF2-40B4-BE49-F238E27FC236}">
                <a16:creationId xmlns:a16="http://schemas.microsoft.com/office/drawing/2014/main" id="{6BFC367F-FE17-B060-9438-0F47FE726164}"/>
              </a:ext>
            </a:extLst>
          </p:cNvPr>
          <p:cNvSpPr>
            <a:spLocks noGrp="1"/>
          </p:cNvSpPr>
          <p:nvPr>
            <p:ph type="body" sz="quarter" idx="16" hasCustomPrompt="1"/>
          </p:nvPr>
        </p:nvSpPr>
        <p:spPr>
          <a:xfrm>
            <a:off x="350332" y="917575"/>
            <a:ext cx="11149507" cy="657225"/>
          </a:xfrm>
        </p:spPr>
        <p:txBody>
          <a:bodyPr>
            <a:noAutofit/>
          </a:bodyPr>
          <a:lstStyle>
            <a:lvl1pPr marL="0" indent="0">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179388" indent="0">
              <a:buNone/>
              <a:defRPr sz="2000"/>
            </a:lvl2pPr>
            <a:lvl3pPr marL="355600" indent="0">
              <a:buNone/>
              <a:defRPr sz="2000"/>
            </a:lvl3pPr>
            <a:lvl4pPr marL="495300" indent="0">
              <a:buNone/>
              <a:defRPr sz="2000"/>
            </a:lvl4pPr>
            <a:lvl5pPr marL="627063" indent="0">
              <a:buNone/>
              <a:defRPr sz="2000"/>
            </a:lvl5pPr>
          </a:lstStyle>
          <a:p>
            <a:pPr lvl="0"/>
            <a:r>
              <a:rPr lang="da-DK" err="1"/>
              <a:t>Click</a:t>
            </a:r>
            <a:r>
              <a:rPr lang="da-DK"/>
              <a:t> to </a:t>
            </a:r>
            <a:r>
              <a:rPr lang="da-DK" err="1"/>
              <a:t>add</a:t>
            </a:r>
            <a:r>
              <a:rPr lang="da-DK"/>
              <a:t> </a:t>
            </a:r>
            <a:r>
              <a:rPr lang="da-DK" err="1"/>
              <a:t>subtitle</a:t>
            </a:r>
            <a:endParaRPr lang="da-DK"/>
          </a:p>
        </p:txBody>
      </p:sp>
    </p:spTree>
    <p:extLst>
      <p:ext uri="{BB962C8B-B14F-4D97-AF65-F5344CB8AC3E}">
        <p14:creationId xmlns:p14="http://schemas.microsoft.com/office/powerpoint/2010/main" val="41352330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Content 6">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2B6A6AB-13E2-4CAF-A229-099E4F040A15}"/>
              </a:ext>
            </a:extLst>
          </p:cNvPr>
          <p:cNvGraphicFramePr>
            <a:graphicFrameLocks noChangeAspect="1"/>
          </p:cNvGraphicFramePr>
          <p:nvPr userDrawn="1">
            <p:custDataLst>
              <p:tags r:id="rId2"/>
            </p:custDataLst>
            <p:extLst>
              <p:ext uri="{D42A27DB-BD31-4B8C-83A1-F6EECF244321}">
                <p14:modId xmlns:p14="http://schemas.microsoft.com/office/powerpoint/2010/main" val="2872728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0"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12B6A6AB-13E2-4CAF-A229-099E4F040A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31ED67B-9A1D-62A7-1F61-A2F50286B4BC}"/>
              </a:ext>
            </a:extLst>
          </p:cNvPr>
          <p:cNvSpPr>
            <a:spLocks noGrp="1"/>
          </p:cNvSpPr>
          <p:nvPr>
            <p:ph type="dt" sz="half" idx="10"/>
          </p:nvPr>
        </p:nvSpPr>
        <p:spPr/>
        <p:txBody>
          <a:bodyPr/>
          <a:lstStyle>
            <a:lvl1pPr>
              <a:defRPr>
                <a:solidFill>
                  <a:schemeClr val="tx1"/>
                </a:solidFill>
              </a:defRPr>
            </a:lvl1pPr>
          </a:lstStyle>
          <a:p>
            <a:fld id="{E68FD1F1-A8F6-491B-80BF-AE891382BC3E}" type="datetime1">
              <a:rPr lang="en-US" smtClean="0"/>
              <a:t>5/19/2024</a:t>
            </a:fld>
            <a:endParaRPr lang="en-DK"/>
          </a:p>
        </p:txBody>
      </p:sp>
      <p:sp>
        <p:nvSpPr>
          <p:cNvPr id="9" name="Slide Number Placeholder 8">
            <a:extLst>
              <a:ext uri="{FF2B5EF4-FFF2-40B4-BE49-F238E27FC236}">
                <a16:creationId xmlns:a16="http://schemas.microsoft.com/office/drawing/2014/main" id="{31B05B3D-A5B9-E557-51C1-B5A8BE38411B}"/>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10" name="Content Placeholder 2">
            <a:extLst>
              <a:ext uri="{FF2B5EF4-FFF2-40B4-BE49-F238E27FC236}">
                <a16:creationId xmlns:a16="http://schemas.microsoft.com/office/drawing/2014/main" id="{1165CE91-2B43-6A8E-9C31-EFC93E34CD96}"/>
              </a:ext>
            </a:extLst>
          </p:cNvPr>
          <p:cNvSpPr>
            <a:spLocks noGrp="1"/>
          </p:cNvSpPr>
          <p:nvPr>
            <p:ph sz="half" idx="1" hasCustomPrompt="1"/>
          </p:nvPr>
        </p:nvSpPr>
        <p:spPr>
          <a:xfrm>
            <a:off x="350332" y="1003300"/>
            <a:ext cx="3504107" cy="253758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12" name="Title Placeholder 1">
            <a:extLst>
              <a:ext uri="{FF2B5EF4-FFF2-40B4-BE49-F238E27FC236}">
                <a16:creationId xmlns:a16="http://schemas.microsoft.com/office/drawing/2014/main" id="{2C2DFDA3-D251-556A-F2B3-06C21EB05AD3}"/>
              </a:ext>
            </a:extLst>
          </p:cNvPr>
          <p:cNvSpPr>
            <a:spLocks noGrp="1"/>
          </p:cNvSpPr>
          <p:nvPr>
            <p:ph type="title" hasCustomPrompt="1"/>
          </p:nvPr>
        </p:nvSpPr>
        <p:spPr>
          <a:xfrm>
            <a:off x="349200"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4" name="Content Placeholder 2">
            <a:extLst>
              <a:ext uri="{FF2B5EF4-FFF2-40B4-BE49-F238E27FC236}">
                <a16:creationId xmlns:a16="http://schemas.microsoft.com/office/drawing/2014/main" id="{F446CEED-B184-0C4B-6A8D-A4720C9A0A17}"/>
              </a:ext>
            </a:extLst>
          </p:cNvPr>
          <p:cNvSpPr>
            <a:spLocks noGrp="1"/>
          </p:cNvSpPr>
          <p:nvPr>
            <p:ph sz="half" idx="14" hasCustomPrompt="1"/>
          </p:nvPr>
        </p:nvSpPr>
        <p:spPr>
          <a:xfrm>
            <a:off x="8001166" y="1003300"/>
            <a:ext cx="3498673" cy="253758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25" name="Content Placeholder 2">
            <a:extLst>
              <a:ext uri="{FF2B5EF4-FFF2-40B4-BE49-F238E27FC236}">
                <a16:creationId xmlns:a16="http://schemas.microsoft.com/office/drawing/2014/main" id="{49BDBA9D-3D0E-D131-6A25-8257C3CA5EBD}"/>
              </a:ext>
            </a:extLst>
          </p:cNvPr>
          <p:cNvSpPr>
            <a:spLocks noGrp="1"/>
          </p:cNvSpPr>
          <p:nvPr>
            <p:ph sz="half" idx="15" hasCustomPrompt="1"/>
          </p:nvPr>
        </p:nvSpPr>
        <p:spPr>
          <a:xfrm>
            <a:off x="4178466" y="1003300"/>
            <a:ext cx="3498673" cy="253758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39" name="Content Placeholder 2">
            <a:extLst>
              <a:ext uri="{FF2B5EF4-FFF2-40B4-BE49-F238E27FC236}">
                <a16:creationId xmlns:a16="http://schemas.microsoft.com/office/drawing/2014/main" id="{32EC864F-661D-068F-8CAA-59BD8296C4CF}"/>
              </a:ext>
            </a:extLst>
          </p:cNvPr>
          <p:cNvSpPr>
            <a:spLocks noGrp="1"/>
          </p:cNvSpPr>
          <p:nvPr>
            <p:ph sz="half" idx="17" hasCustomPrompt="1"/>
          </p:nvPr>
        </p:nvSpPr>
        <p:spPr>
          <a:xfrm>
            <a:off x="350332" y="3711368"/>
            <a:ext cx="3504107" cy="254911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0" name="Content Placeholder 2">
            <a:extLst>
              <a:ext uri="{FF2B5EF4-FFF2-40B4-BE49-F238E27FC236}">
                <a16:creationId xmlns:a16="http://schemas.microsoft.com/office/drawing/2014/main" id="{FC8118D3-8EAF-A762-D3C5-B958B4FA7EA0}"/>
              </a:ext>
            </a:extLst>
          </p:cNvPr>
          <p:cNvSpPr>
            <a:spLocks noGrp="1"/>
          </p:cNvSpPr>
          <p:nvPr>
            <p:ph sz="half" idx="18" hasCustomPrompt="1"/>
          </p:nvPr>
        </p:nvSpPr>
        <p:spPr>
          <a:xfrm>
            <a:off x="8001166" y="3711368"/>
            <a:ext cx="3498673" cy="254911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1" name="Content Placeholder 2">
            <a:extLst>
              <a:ext uri="{FF2B5EF4-FFF2-40B4-BE49-F238E27FC236}">
                <a16:creationId xmlns:a16="http://schemas.microsoft.com/office/drawing/2014/main" id="{8317E52D-64A4-B697-1C42-A5D94B0C2070}"/>
              </a:ext>
            </a:extLst>
          </p:cNvPr>
          <p:cNvSpPr>
            <a:spLocks noGrp="1"/>
          </p:cNvSpPr>
          <p:nvPr>
            <p:ph sz="half" idx="19" hasCustomPrompt="1"/>
          </p:nvPr>
        </p:nvSpPr>
        <p:spPr>
          <a:xfrm>
            <a:off x="4178466" y="3711368"/>
            <a:ext cx="3498673" cy="254911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3" name="Footer Placeholder 4">
            <a:extLst>
              <a:ext uri="{FF2B5EF4-FFF2-40B4-BE49-F238E27FC236}">
                <a16:creationId xmlns:a16="http://schemas.microsoft.com/office/drawing/2014/main" id="{8B654CC0-B66B-192A-D91C-57C425A5DB28}"/>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Tree>
    <p:extLst>
      <p:ext uri="{BB962C8B-B14F-4D97-AF65-F5344CB8AC3E}">
        <p14:creationId xmlns:p14="http://schemas.microsoft.com/office/powerpoint/2010/main" val="14081100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 image righ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F7331C7-6005-4235-BFD1-DAF81898621C}"/>
              </a:ext>
            </a:extLst>
          </p:cNvPr>
          <p:cNvGraphicFramePr>
            <a:graphicFrameLocks noChangeAspect="1"/>
          </p:cNvGraphicFramePr>
          <p:nvPr userDrawn="1">
            <p:custDataLst>
              <p:tags r:id="rId2"/>
            </p:custDataLst>
            <p:extLst>
              <p:ext uri="{D42A27DB-BD31-4B8C-83A1-F6EECF244321}">
                <p14:modId xmlns:p14="http://schemas.microsoft.com/office/powerpoint/2010/main" val="8637343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54"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1F7331C7-6005-4235-BFD1-DAF8189862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Picture Placeholder 9">
            <a:extLst>
              <a:ext uri="{FF2B5EF4-FFF2-40B4-BE49-F238E27FC236}">
                <a16:creationId xmlns:a16="http://schemas.microsoft.com/office/drawing/2014/main" id="{F4F8D4AB-3A73-C8BE-23BC-DB3BF8C5BE20}"/>
              </a:ext>
            </a:extLst>
          </p:cNvPr>
          <p:cNvSpPr>
            <a:spLocks noGrp="1"/>
          </p:cNvSpPr>
          <p:nvPr>
            <p:ph type="pic" sz="quarter" idx="14" hasCustomPrompt="1"/>
          </p:nvPr>
        </p:nvSpPr>
        <p:spPr>
          <a:xfrm>
            <a:off x="6268658" y="-14616"/>
            <a:ext cx="5923342" cy="6872616"/>
          </a:xfrm>
          <a:solidFill>
            <a:schemeClr val="bg1">
              <a:lumMod val="85000"/>
            </a:schemeClr>
          </a:solidFill>
        </p:spPr>
        <p:txBody>
          <a:bodyPr anchor="ctr" anchorCtr="0">
            <a:normAutofit/>
          </a:bodyPr>
          <a:lstStyle>
            <a:lvl1pPr marL="0" indent="0" algn="ctr">
              <a:buNone/>
              <a:defRPr sz="1200"/>
            </a:lvl1pPr>
          </a:lstStyle>
          <a:p>
            <a:r>
              <a:rPr lang="da-DK" err="1"/>
              <a:t>Click</a:t>
            </a:r>
            <a:r>
              <a:rPr lang="da-DK"/>
              <a:t> to </a:t>
            </a:r>
            <a:r>
              <a:rPr lang="da-DK" err="1"/>
              <a:t>insert</a:t>
            </a:r>
            <a:r>
              <a:rPr lang="da-DK"/>
              <a:t> image</a:t>
            </a:r>
            <a:endParaRPr lang="en-DK"/>
          </a:p>
        </p:txBody>
      </p:sp>
      <p:sp>
        <p:nvSpPr>
          <p:cNvPr id="3" name="Content Placeholder 2">
            <a:extLst>
              <a:ext uri="{FF2B5EF4-FFF2-40B4-BE49-F238E27FC236}">
                <a16:creationId xmlns:a16="http://schemas.microsoft.com/office/drawing/2014/main" id="{50433263-9B7A-82DD-CFBB-B766D259210F}"/>
              </a:ext>
            </a:extLst>
          </p:cNvPr>
          <p:cNvSpPr>
            <a:spLocks noGrp="1"/>
          </p:cNvSpPr>
          <p:nvPr>
            <p:ph sz="half" idx="1" hasCustomPrompt="1"/>
          </p:nvPr>
        </p:nvSpPr>
        <p:spPr>
          <a:xfrm>
            <a:off x="350332" y="1216403"/>
            <a:ext cx="5570637" cy="511813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5" name="Date Placeholder 4">
            <a:extLst>
              <a:ext uri="{FF2B5EF4-FFF2-40B4-BE49-F238E27FC236}">
                <a16:creationId xmlns:a16="http://schemas.microsoft.com/office/drawing/2014/main" id="{F062C77F-7050-8764-3A11-59CB048E82F7}"/>
              </a:ext>
            </a:extLst>
          </p:cNvPr>
          <p:cNvSpPr>
            <a:spLocks noGrp="1"/>
          </p:cNvSpPr>
          <p:nvPr>
            <p:ph type="dt" sz="half" idx="10"/>
          </p:nvPr>
        </p:nvSpPr>
        <p:spPr/>
        <p:txBody>
          <a:bodyPr/>
          <a:lstStyle/>
          <a:p>
            <a:fld id="{D19164A3-4BE2-4D3C-9164-5429D43C804F}" type="datetime1">
              <a:rPr lang="en-US" smtClean="0"/>
              <a:t>5/19/2024</a:t>
            </a:fld>
            <a:endParaRPr lang="en-DK"/>
          </a:p>
        </p:txBody>
      </p:sp>
      <p:sp>
        <p:nvSpPr>
          <p:cNvPr id="8" name="Title Placeholder 1">
            <a:extLst>
              <a:ext uri="{FF2B5EF4-FFF2-40B4-BE49-F238E27FC236}">
                <a16:creationId xmlns:a16="http://schemas.microsoft.com/office/drawing/2014/main" id="{20498391-B62B-944E-96A1-355A01D24931}"/>
              </a:ext>
            </a:extLst>
          </p:cNvPr>
          <p:cNvSpPr>
            <a:spLocks noGrp="1"/>
          </p:cNvSpPr>
          <p:nvPr>
            <p:ph type="title" hasCustomPrompt="1"/>
          </p:nvPr>
        </p:nvSpPr>
        <p:spPr>
          <a:xfrm>
            <a:off x="350333" y="331200"/>
            <a:ext cx="5569200"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 name="Text Placeholder 15">
            <a:extLst>
              <a:ext uri="{FF2B5EF4-FFF2-40B4-BE49-F238E27FC236}">
                <a16:creationId xmlns:a16="http://schemas.microsoft.com/office/drawing/2014/main" id="{B38A8E84-101E-95D6-7058-9E8C45CD5960}"/>
              </a:ext>
            </a:extLst>
          </p:cNvPr>
          <p:cNvSpPr>
            <a:spLocks noGrp="1"/>
          </p:cNvSpPr>
          <p:nvPr>
            <p:ph type="body" sz="quarter" idx="15" hasCustomPrompt="1"/>
          </p:nvPr>
        </p:nvSpPr>
        <p:spPr>
          <a:xfrm>
            <a:off x="6268658" y="-14616"/>
            <a:ext cx="349099" cy="6872616"/>
          </a:xfrm>
          <a:solidFill>
            <a:schemeClr val="tx1">
              <a:alpha val="80000"/>
            </a:schemeClr>
          </a:solidFill>
          <a:ln>
            <a:noFill/>
          </a:ln>
        </p:spPr>
        <p:txBody>
          <a:bodyPr/>
          <a:lstStyle>
            <a:lvl1pPr marL="0" indent="0">
              <a:buNone/>
              <a:defRPr/>
            </a:lvl1pPr>
          </a:lstStyle>
          <a:p>
            <a:pPr lvl="0"/>
            <a:r>
              <a:rPr lang="en-DK"/>
              <a:t> </a:t>
            </a:r>
          </a:p>
        </p:txBody>
      </p:sp>
      <p:sp>
        <p:nvSpPr>
          <p:cNvPr id="7" name="Footer Placeholder 4">
            <a:extLst>
              <a:ext uri="{FF2B5EF4-FFF2-40B4-BE49-F238E27FC236}">
                <a16:creationId xmlns:a16="http://schemas.microsoft.com/office/drawing/2014/main" id="{8FE30B2B-0FCA-1A38-9376-7321E07FFC9C}"/>
              </a:ext>
            </a:extLst>
          </p:cNvPr>
          <p:cNvSpPr>
            <a:spLocks noGrp="1"/>
          </p:cNvSpPr>
          <p:nvPr>
            <p:ph type="ftr" sz="quarter" idx="11"/>
          </p:nvPr>
        </p:nvSpPr>
        <p:spPr>
          <a:xfrm>
            <a:off x="1596885" y="6518453"/>
            <a:ext cx="432408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Tree>
    <p:extLst>
      <p:ext uri="{BB962C8B-B14F-4D97-AF65-F5344CB8AC3E}">
        <p14:creationId xmlns:p14="http://schemas.microsoft.com/office/powerpoint/2010/main" val="40116663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 image lef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681AAAE-4915-452B-99B5-EEA352086349}"/>
              </a:ext>
            </a:extLst>
          </p:cNvPr>
          <p:cNvGraphicFramePr>
            <a:graphicFrameLocks noChangeAspect="1"/>
          </p:cNvGraphicFramePr>
          <p:nvPr userDrawn="1">
            <p:custDataLst>
              <p:tags r:id="rId2"/>
            </p:custDataLst>
            <p:extLst>
              <p:ext uri="{D42A27DB-BD31-4B8C-83A1-F6EECF244321}">
                <p14:modId xmlns:p14="http://schemas.microsoft.com/office/powerpoint/2010/main" val="1570167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78"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9681AAAE-4915-452B-99B5-EEA3520863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3">
            <a:extLst>
              <a:ext uri="{FF2B5EF4-FFF2-40B4-BE49-F238E27FC236}">
                <a16:creationId xmlns:a16="http://schemas.microsoft.com/office/drawing/2014/main" id="{D268A74C-D48C-2258-975C-F74FEA2033F0}"/>
              </a:ext>
            </a:extLst>
          </p:cNvPr>
          <p:cNvSpPr>
            <a:spLocks noGrp="1"/>
          </p:cNvSpPr>
          <p:nvPr>
            <p:ph type="dt" sz="half" idx="2"/>
          </p:nvPr>
        </p:nvSpPr>
        <p:spPr>
          <a:xfrm>
            <a:off x="5099164" y="6518455"/>
            <a:ext cx="509909" cy="190320"/>
          </a:xfrm>
          <a:prstGeom prst="rect">
            <a:avLst/>
          </a:prstGeom>
        </p:spPr>
        <p:txBody>
          <a:bodyPr vert="horz" lIns="0" tIns="0" rIns="0" bIns="0" rtlCol="0" anchor="ctr"/>
          <a:lstStyle>
            <a:lvl1pPr algn="r">
              <a:defRPr sz="6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fld id="{8B925439-9415-4859-B2EE-5CC2F31FB63B}" type="datetime1">
              <a:rPr lang="en-US" smtClean="0"/>
              <a:t>5/19/2024</a:t>
            </a:fld>
            <a:endParaRPr lang="en-DK"/>
          </a:p>
        </p:txBody>
      </p:sp>
      <p:pic>
        <p:nvPicPr>
          <p:cNvPr id="10" name="Graphic 9">
            <a:extLst>
              <a:ext uri="{FF2B5EF4-FFF2-40B4-BE49-F238E27FC236}">
                <a16:creationId xmlns:a16="http://schemas.microsoft.com/office/drawing/2014/main" id="{8A66FFC0-2AEB-F75E-DE98-007DEA78E93F}"/>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4538820" y="6518454"/>
            <a:ext cx="560343" cy="163910"/>
          </a:xfrm>
          <a:prstGeom prst="rect">
            <a:avLst/>
          </a:prstGeom>
        </p:spPr>
      </p:pic>
      <p:sp>
        <p:nvSpPr>
          <p:cNvPr id="11" name="Date Placeholder 3">
            <a:extLst>
              <a:ext uri="{FF2B5EF4-FFF2-40B4-BE49-F238E27FC236}">
                <a16:creationId xmlns:a16="http://schemas.microsoft.com/office/drawing/2014/main" id="{D79C87AC-5DFD-F8DD-0650-4AA20B5E5A98}"/>
              </a:ext>
            </a:extLst>
          </p:cNvPr>
          <p:cNvSpPr txBox="1">
            <a:spLocks/>
          </p:cNvSpPr>
          <p:nvPr userDrawn="1"/>
        </p:nvSpPr>
        <p:spPr>
          <a:xfrm>
            <a:off x="5609073"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Picture Placeholder 9">
            <a:extLst>
              <a:ext uri="{FF2B5EF4-FFF2-40B4-BE49-F238E27FC236}">
                <a16:creationId xmlns:a16="http://schemas.microsoft.com/office/drawing/2014/main" id="{94FE0BCD-D0CA-8E2D-3A47-EAFFB137A8FF}"/>
              </a:ext>
            </a:extLst>
          </p:cNvPr>
          <p:cNvSpPr>
            <a:spLocks noGrp="1"/>
          </p:cNvSpPr>
          <p:nvPr>
            <p:ph type="pic" sz="quarter" idx="17" hasCustomPrompt="1"/>
          </p:nvPr>
        </p:nvSpPr>
        <p:spPr>
          <a:xfrm>
            <a:off x="0" y="0"/>
            <a:ext cx="4182832" cy="6858000"/>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14" name="Rectangle 13">
            <a:extLst>
              <a:ext uri="{FF2B5EF4-FFF2-40B4-BE49-F238E27FC236}">
                <a16:creationId xmlns:a16="http://schemas.microsoft.com/office/drawing/2014/main" id="{A7659B0C-DE29-5BEC-206D-8F82ADF38A48}"/>
              </a:ext>
            </a:extLst>
          </p:cNvPr>
          <p:cNvSpPr/>
          <p:nvPr userDrawn="1"/>
        </p:nvSpPr>
        <p:spPr>
          <a:xfrm>
            <a:off x="11780668" y="-14616"/>
            <a:ext cx="411332" cy="687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Slide Number Placeholder 6">
            <a:extLst>
              <a:ext uri="{FF2B5EF4-FFF2-40B4-BE49-F238E27FC236}">
                <a16:creationId xmlns:a16="http://schemas.microsoft.com/office/drawing/2014/main" id="{04E242F9-2629-A6A5-20A9-C1F686C1F6F3}"/>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8" name="Title Placeholder 1">
            <a:extLst>
              <a:ext uri="{FF2B5EF4-FFF2-40B4-BE49-F238E27FC236}">
                <a16:creationId xmlns:a16="http://schemas.microsoft.com/office/drawing/2014/main" id="{20498391-B62B-944E-96A1-355A01D24931}"/>
              </a:ext>
            </a:extLst>
          </p:cNvPr>
          <p:cNvSpPr>
            <a:spLocks noGrp="1"/>
          </p:cNvSpPr>
          <p:nvPr>
            <p:ph type="title" hasCustomPrompt="1"/>
          </p:nvPr>
        </p:nvSpPr>
        <p:spPr>
          <a:xfrm>
            <a:off x="4533164" y="331200"/>
            <a:ext cx="7315200"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4" name="Footer Placeholder 4">
            <a:extLst>
              <a:ext uri="{FF2B5EF4-FFF2-40B4-BE49-F238E27FC236}">
                <a16:creationId xmlns:a16="http://schemas.microsoft.com/office/drawing/2014/main" id="{A4729320-E5BF-BC86-0E13-B900084C12FD}"/>
              </a:ext>
            </a:extLst>
          </p:cNvPr>
          <p:cNvSpPr>
            <a:spLocks noGrp="1"/>
          </p:cNvSpPr>
          <p:nvPr>
            <p:ph type="ftr" sz="quarter" idx="3"/>
          </p:nvPr>
        </p:nvSpPr>
        <p:spPr>
          <a:xfrm>
            <a:off x="5785371" y="6518454"/>
            <a:ext cx="6064601" cy="190320"/>
          </a:xfrm>
          <a:prstGeom prst="rect">
            <a:avLst/>
          </a:prstGeom>
        </p:spPr>
        <p:txBody>
          <a:bodyPr vert="horz" lIns="0" tIns="0" rIns="0" bIns="0" rtlCol="0" anchor="ctr"/>
          <a:lstStyle>
            <a:lvl1pPr algn="l">
              <a:defRPr sz="600" b="0" i="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Classification Internal Use   Author SALA Approved by SALA Version 1 </a:t>
            </a:r>
            <a:endParaRPr lang="en-DK"/>
          </a:p>
        </p:txBody>
      </p:sp>
      <p:sp>
        <p:nvSpPr>
          <p:cNvPr id="47" name="Text Placeholder 15">
            <a:extLst>
              <a:ext uri="{FF2B5EF4-FFF2-40B4-BE49-F238E27FC236}">
                <a16:creationId xmlns:a16="http://schemas.microsoft.com/office/drawing/2014/main" id="{F97E19DA-C263-0128-ED54-2C6BB72313FA}"/>
              </a:ext>
            </a:extLst>
          </p:cNvPr>
          <p:cNvSpPr>
            <a:spLocks noGrp="1"/>
          </p:cNvSpPr>
          <p:nvPr>
            <p:ph type="body" sz="quarter" idx="18" hasCustomPrompt="1"/>
          </p:nvPr>
        </p:nvSpPr>
        <p:spPr>
          <a:xfrm>
            <a:off x="3848669" y="0"/>
            <a:ext cx="334163" cy="6867525"/>
          </a:xfrm>
          <a:solidFill>
            <a:schemeClr val="tx1">
              <a:alpha val="80000"/>
            </a:schemeClr>
          </a:solidFill>
          <a:ln>
            <a:noFill/>
          </a:ln>
        </p:spPr>
        <p:txBody>
          <a:bodyPr/>
          <a:lstStyle>
            <a:lvl1pPr marL="0" indent="0">
              <a:buNone/>
              <a:defRPr/>
            </a:lvl1pPr>
          </a:lstStyle>
          <a:p>
            <a:pPr lvl="0"/>
            <a:r>
              <a:rPr lang="en-DK"/>
              <a:t> </a:t>
            </a:r>
          </a:p>
        </p:txBody>
      </p:sp>
      <p:sp>
        <p:nvSpPr>
          <p:cNvPr id="13" name="Content Placeholder 2">
            <a:extLst>
              <a:ext uri="{FF2B5EF4-FFF2-40B4-BE49-F238E27FC236}">
                <a16:creationId xmlns:a16="http://schemas.microsoft.com/office/drawing/2014/main" id="{69E49D2E-EC75-7ECE-6A20-BD6FC0483CE5}"/>
              </a:ext>
            </a:extLst>
          </p:cNvPr>
          <p:cNvSpPr>
            <a:spLocks noGrp="1"/>
          </p:cNvSpPr>
          <p:nvPr>
            <p:ph sz="half" idx="16" hasCustomPrompt="1"/>
          </p:nvPr>
        </p:nvSpPr>
        <p:spPr>
          <a:xfrm>
            <a:off x="4533163" y="1216404"/>
            <a:ext cx="7316808" cy="513359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Tree>
    <p:extLst>
      <p:ext uri="{BB962C8B-B14F-4D97-AF65-F5344CB8AC3E}">
        <p14:creationId xmlns:p14="http://schemas.microsoft.com/office/powerpoint/2010/main" val="209347761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 image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E47F5C-9226-421F-821B-EE774E97AE85}"/>
              </a:ext>
            </a:extLst>
          </p:cNvPr>
          <p:cNvGraphicFramePr>
            <a:graphicFrameLocks noChangeAspect="1"/>
          </p:cNvGraphicFramePr>
          <p:nvPr userDrawn="1">
            <p:custDataLst>
              <p:tags r:id="rId2"/>
            </p:custDataLst>
            <p:extLst>
              <p:ext uri="{D42A27DB-BD31-4B8C-83A1-F6EECF244321}">
                <p14:modId xmlns:p14="http://schemas.microsoft.com/office/powerpoint/2010/main" val="2439751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2"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E0E47F5C-9226-421F-821B-EE774E97AE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23" name="Text Placeholder 15">
            <a:extLst>
              <a:ext uri="{FF2B5EF4-FFF2-40B4-BE49-F238E27FC236}">
                <a16:creationId xmlns:a16="http://schemas.microsoft.com/office/drawing/2014/main" id="{68494A02-ECA4-4E3C-917D-411A0C1F25B4}"/>
              </a:ext>
            </a:extLst>
          </p:cNvPr>
          <p:cNvSpPr>
            <a:spLocks noGrp="1"/>
          </p:cNvSpPr>
          <p:nvPr>
            <p:ph type="body" sz="quarter" idx="24" hasCustomPrompt="1"/>
          </p:nvPr>
        </p:nvSpPr>
        <p:spPr>
          <a:xfrm>
            <a:off x="841101" y="3636818"/>
            <a:ext cx="2865966"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6" name="Picture Placeholder 19">
            <a:extLst>
              <a:ext uri="{FF2B5EF4-FFF2-40B4-BE49-F238E27FC236}">
                <a16:creationId xmlns:a16="http://schemas.microsoft.com/office/drawing/2014/main" id="{EDDB478A-37F2-A59F-C933-A6D32FFFAF6E}"/>
              </a:ext>
            </a:extLst>
          </p:cNvPr>
          <p:cNvSpPr>
            <a:spLocks noGrp="1"/>
          </p:cNvSpPr>
          <p:nvPr>
            <p:ph type="pic" sz="quarter" idx="27"/>
          </p:nvPr>
        </p:nvSpPr>
        <p:spPr>
          <a:xfrm>
            <a:off x="841101" y="2054763"/>
            <a:ext cx="2865966" cy="1463323"/>
          </a:xfrm>
          <a:solidFill>
            <a:schemeClr val="bg1">
              <a:lumMod val="85000"/>
            </a:schemeClr>
          </a:solidFill>
        </p:spPr>
        <p:txBody>
          <a:bodyPr anchor="ctr" anchorCtr="0">
            <a:normAutofit/>
          </a:bodyPr>
          <a:lstStyle>
            <a:lvl1pPr marL="0" indent="0" algn="ctr">
              <a:buNone/>
              <a:defRPr sz="1000">
                <a:solidFill>
                  <a:schemeClr val="accent1"/>
                </a:solidFill>
              </a:defRPr>
            </a:lvl1pPr>
          </a:lstStyle>
          <a:p>
            <a:r>
              <a:rPr lang="da-DK"/>
              <a:t>Klik på ikonet for at tilføje et billede</a:t>
            </a:r>
            <a:endParaRPr lang="en-DK"/>
          </a:p>
        </p:txBody>
      </p:sp>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7" name="Text Placeholder 15">
            <a:extLst>
              <a:ext uri="{FF2B5EF4-FFF2-40B4-BE49-F238E27FC236}">
                <a16:creationId xmlns:a16="http://schemas.microsoft.com/office/drawing/2014/main" id="{47BBC44D-5206-7DDA-7174-E2D361AC90AD}"/>
              </a:ext>
            </a:extLst>
          </p:cNvPr>
          <p:cNvSpPr>
            <a:spLocks noGrp="1"/>
          </p:cNvSpPr>
          <p:nvPr>
            <p:ph type="body" sz="quarter" idx="28" hasCustomPrompt="1"/>
          </p:nvPr>
        </p:nvSpPr>
        <p:spPr>
          <a:xfrm>
            <a:off x="4559586" y="3636818"/>
            <a:ext cx="2865966"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9" name="Picture Placeholder 19">
            <a:extLst>
              <a:ext uri="{FF2B5EF4-FFF2-40B4-BE49-F238E27FC236}">
                <a16:creationId xmlns:a16="http://schemas.microsoft.com/office/drawing/2014/main" id="{30A84636-E853-BC25-C32D-60BE7F1D5CFC}"/>
              </a:ext>
            </a:extLst>
          </p:cNvPr>
          <p:cNvSpPr>
            <a:spLocks noGrp="1"/>
          </p:cNvSpPr>
          <p:nvPr>
            <p:ph type="pic" sz="quarter" idx="29"/>
          </p:nvPr>
        </p:nvSpPr>
        <p:spPr>
          <a:xfrm>
            <a:off x="4547284" y="2054763"/>
            <a:ext cx="2890570" cy="1463323"/>
          </a:xfrm>
          <a:solidFill>
            <a:schemeClr val="bg1">
              <a:lumMod val="85000"/>
            </a:schemeClr>
          </a:solidFill>
        </p:spPr>
        <p:txBody>
          <a:bodyPr anchor="ctr" anchorCtr="0">
            <a:normAutofit/>
          </a:bodyPr>
          <a:lstStyle>
            <a:lvl1pPr marL="0" indent="0" algn="ctr">
              <a:buNone/>
              <a:defRPr sz="1000">
                <a:solidFill>
                  <a:schemeClr val="accent1"/>
                </a:solidFill>
              </a:defRPr>
            </a:lvl1pPr>
          </a:lstStyle>
          <a:p>
            <a:r>
              <a:rPr lang="da-DK"/>
              <a:t>Klik på ikonet for at tilføje et billede</a:t>
            </a:r>
            <a:endParaRPr lang="en-DK"/>
          </a:p>
        </p:txBody>
      </p:sp>
      <p:sp>
        <p:nvSpPr>
          <p:cNvPr id="11" name="Text Placeholder 15">
            <a:extLst>
              <a:ext uri="{FF2B5EF4-FFF2-40B4-BE49-F238E27FC236}">
                <a16:creationId xmlns:a16="http://schemas.microsoft.com/office/drawing/2014/main" id="{1D45F96F-2008-7E51-73FF-7F0F5C3F7146}"/>
              </a:ext>
            </a:extLst>
          </p:cNvPr>
          <p:cNvSpPr>
            <a:spLocks noGrp="1"/>
          </p:cNvSpPr>
          <p:nvPr>
            <p:ph type="body" sz="quarter" idx="30" hasCustomPrompt="1"/>
          </p:nvPr>
        </p:nvSpPr>
        <p:spPr>
          <a:xfrm>
            <a:off x="8278070" y="3636818"/>
            <a:ext cx="2865966"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2" name="Picture Placeholder 19">
            <a:extLst>
              <a:ext uri="{FF2B5EF4-FFF2-40B4-BE49-F238E27FC236}">
                <a16:creationId xmlns:a16="http://schemas.microsoft.com/office/drawing/2014/main" id="{99D2AAD8-B164-B31C-DF79-C2735A5B5B84}"/>
              </a:ext>
            </a:extLst>
          </p:cNvPr>
          <p:cNvSpPr>
            <a:spLocks noGrp="1"/>
          </p:cNvSpPr>
          <p:nvPr>
            <p:ph type="pic" sz="quarter" idx="31"/>
          </p:nvPr>
        </p:nvSpPr>
        <p:spPr>
          <a:xfrm>
            <a:off x="8278070" y="2054763"/>
            <a:ext cx="2865966" cy="1463323"/>
          </a:xfrm>
          <a:solidFill>
            <a:schemeClr val="bg1">
              <a:lumMod val="85000"/>
            </a:schemeClr>
          </a:solidFill>
        </p:spPr>
        <p:txBody>
          <a:bodyPr anchor="ctr" anchorCtr="0">
            <a:normAutofit/>
          </a:bodyPr>
          <a:lstStyle>
            <a:lvl1pPr marL="0" indent="0" algn="ctr">
              <a:buNone/>
              <a:defRPr sz="1000">
                <a:solidFill>
                  <a:schemeClr val="accent1"/>
                </a:solidFill>
              </a:defRPr>
            </a:lvl1pPr>
          </a:lstStyle>
          <a:p>
            <a:r>
              <a:rPr lang="da-DK"/>
              <a:t>Klik på ikonet for at tilføje et billede</a:t>
            </a:r>
            <a:endParaRPr lang="en-DK"/>
          </a:p>
        </p:txBody>
      </p:sp>
      <p:sp>
        <p:nvSpPr>
          <p:cNvPr id="40" name="Date Placeholder 6">
            <a:extLst>
              <a:ext uri="{FF2B5EF4-FFF2-40B4-BE49-F238E27FC236}">
                <a16:creationId xmlns:a16="http://schemas.microsoft.com/office/drawing/2014/main" id="{E8BB41B7-FE2D-D3B3-E575-140CC4922EF3}"/>
              </a:ext>
            </a:extLst>
          </p:cNvPr>
          <p:cNvSpPr>
            <a:spLocks noGrp="1"/>
          </p:cNvSpPr>
          <p:nvPr>
            <p:ph type="dt" sz="half" idx="10"/>
          </p:nvPr>
        </p:nvSpPr>
        <p:spPr>
          <a:xfrm>
            <a:off x="910676" y="6518455"/>
            <a:ext cx="509909" cy="190320"/>
          </a:xfrm>
        </p:spPr>
        <p:txBody>
          <a:bodyPr/>
          <a:lstStyle/>
          <a:p>
            <a:fld id="{179A053F-6CB0-48B8-A525-F4756A0C75DB}" type="datetime1">
              <a:rPr lang="en-US" smtClean="0"/>
              <a:t>5/19/2024</a:t>
            </a:fld>
            <a:endParaRPr lang="en-DK"/>
          </a:p>
        </p:txBody>
      </p:sp>
      <p:sp>
        <p:nvSpPr>
          <p:cNvPr id="41" name="Footer Placeholder 7">
            <a:extLst>
              <a:ext uri="{FF2B5EF4-FFF2-40B4-BE49-F238E27FC236}">
                <a16:creationId xmlns:a16="http://schemas.microsoft.com/office/drawing/2014/main" id="{75D3839C-D9DF-6887-2C59-00876D040E52}"/>
              </a:ext>
            </a:extLst>
          </p:cNvPr>
          <p:cNvSpPr>
            <a:spLocks noGrp="1"/>
          </p:cNvSpPr>
          <p:nvPr>
            <p:ph type="ftr" sz="quarter" idx="11"/>
          </p:nvPr>
        </p:nvSpPr>
        <p:spPr>
          <a:xfrm>
            <a:off x="1598400" y="6518454"/>
            <a:ext cx="9897518" cy="190320"/>
          </a:xfrm>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75141346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 image 4">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C284C80-9FB4-49CA-8B8B-DAF0E807A78A}"/>
              </a:ext>
            </a:extLst>
          </p:cNvPr>
          <p:cNvGraphicFramePr>
            <a:graphicFrameLocks noChangeAspect="1"/>
          </p:cNvGraphicFramePr>
          <p:nvPr userDrawn="1">
            <p:custDataLst>
              <p:tags r:id="rId2"/>
            </p:custDataLst>
            <p:extLst>
              <p:ext uri="{D42A27DB-BD31-4B8C-83A1-F6EECF244321}">
                <p14:modId xmlns:p14="http://schemas.microsoft.com/office/powerpoint/2010/main" val="6729254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6"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2C284C80-9FB4-49CA-8B8B-DAF0E807A78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23" name="Text Placeholder 15">
            <a:extLst>
              <a:ext uri="{FF2B5EF4-FFF2-40B4-BE49-F238E27FC236}">
                <a16:creationId xmlns:a16="http://schemas.microsoft.com/office/drawing/2014/main" id="{68494A02-ECA4-4E3C-917D-411A0C1F25B4}"/>
              </a:ext>
            </a:extLst>
          </p:cNvPr>
          <p:cNvSpPr>
            <a:spLocks noGrp="1"/>
          </p:cNvSpPr>
          <p:nvPr>
            <p:ph type="body" sz="quarter" idx="24" hasCustomPrompt="1"/>
          </p:nvPr>
        </p:nvSpPr>
        <p:spPr>
          <a:xfrm>
            <a:off x="465108" y="3636818"/>
            <a:ext cx="2222500"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6" name="Picture Placeholder 19">
            <a:extLst>
              <a:ext uri="{FF2B5EF4-FFF2-40B4-BE49-F238E27FC236}">
                <a16:creationId xmlns:a16="http://schemas.microsoft.com/office/drawing/2014/main" id="{EDDB478A-37F2-A59F-C933-A6D32FFFAF6E}"/>
              </a:ext>
            </a:extLst>
          </p:cNvPr>
          <p:cNvSpPr>
            <a:spLocks noGrp="1"/>
          </p:cNvSpPr>
          <p:nvPr>
            <p:ph type="pic" sz="quarter" idx="27"/>
          </p:nvPr>
        </p:nvSpPr>
        <p:spPr>
          <a:xfrm>
            <a:off x="465108" y="2054763"/>
            <a:ext cx="2222500" cy="1463323"/>
          </a:xfrm>
          <a:solidFill>
            <a:schemeClr val="bg1">
              <a:lumMod val="85000"/>
            </a:schemeClr>
          </a:solidFill>
        </p:spPr>
        <p:txBody>
          <a:bodyPr anchor="ctr" anchorCtr="0">
            <a:normAutofit/>
          </a:bodyPr>
          <a:lstStyle>
            <a:lvl1pPr marL="0" indent="0" algn="ctr">
              <a:buNone/>
              <a:defRPr sz="1000"/>
            </a:lvl1pPr>
          </a:lstStyle>
          <a:p>
            <a:r>
              <a:rPr lang="da-DK"/>
              <a:t>Klik på ikonet for at tilføje et billede</a:t>
            </a:r>
            <a:endParaRPr lang="en-DK"/>
          </a:p>
        </p:txBody>
      </p:sp>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7" name="Text Placeholder 15">
            <a:extLst>
              <a:ext uri="{FF2B5EF4-FFF2-40B4-BE49-F238E27FC236}">
                <a16:creationId xmlns:a16="http://schemas.microsoft.com/office/drawing/2014/main" id="{47BBC44D-5206-7DDA-7174-E2D361AC90AD}"/>
              </a:ext>
            </a:extLst>
          </p:cNvPr>
          <p:cNvSpPr>
            <a:spLocks noGrp="1"/>
          </p:cNvSpPr>
          <p:nvPr>
            <p:ph type="body" sz="quarter" idx="28" hasCustomPrompt="1"/>
          </p:nvPr>
        </p:nvSpPr>
        <p:spPr>
          <a:xfrm>
            <a:off x="3331075" y="3636818"/>
            <a:ext cx="2222500"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9" name="Picture Placeholder 19">
            <a:extLst>
              <a:ext uri="{FF2B5EF4-FFF2-40B4-BE49-F238E27FC236}">
                <a16:creationId xmlns:a16="http://schemas.microsoft.com/office/drawing/2014/main" id="{30A84636-E853-BC25-C32D-60BE7F1D5CFC}"/>
              </a:ext>
            </a:extLst>
          </p:cNvPr>
          <p:cNvSpPr>
            <a:spLocks noGrp="1"/>
          </p:cNvSpPr>
          <p:nvPr>
            <p:ph type="pic" sz="quarter" idx="29"/>
          </p:nvPr>
        </p:nvSpPr>
        <p:spPr>
          <a:xfrm>
            <a:off x="3331075" y="2054763"/>
            <a:ext cx="2241580" cy="1463323"/>
          </a:xfrm>
          <a:solidFill>
            <a:schemeClr val="bg1">
              <a:lumMod val="85000"/>
            </a:schemeClr>
          </a:solidFill>
        </p:spPr>
        <p:txBody>
          <a:bodyPr anchor="ctr" anchorCtr="0">
            <a:normAutofit/>
          </a:bodyPr>
          <a:lstStyle>
            <a:lvl1pPr marL="0" indent="0" algn="ctr">
              <a:buNone/>
              <a:defRPr sz="1000"/>
            </a:lvl1pPr>
          </a:lstStyle>
          <a:p>
            <a:r>
              <a:rPr lang="da-DK"/>
              <a:t>Klik på ikonet for at tilføje et billede</a:t>
            </a:r>
            <a:endParaRPr lang="en-DK"/>
          </a:p>
        </p:txBody>
      </p:sp>
      <p:sp>
        <p:nvSpPr>
          <p:cNvPr id="11" name="Text Placeholder 15">
            <a:extLst>
              <a:ext uri="{FF2B5EF4-FFF2-40B4-BE49-F238E27FC236}">
                <a16:creationId xmlns:a16="http://schemas.microsoft.com/office/drawing/2014/main" id="{1D45F96F-2008-7E51-73FF-7F0F5C3F7146}"/>
              </a:ext>
            </a:extLst>
          </p:cNvPr>
          <p:cNvSpPr>
            <a:spLocks noGrp="1"/>
          </p:cNvSpPr>
          <p:nvPr>
            <p:ph type="body" sz="quarter" idx="30" hasCustomPrompt="1"/>
          </p:nvPr>
        </p:nvSpPr>
        <p:spPr>
          <a:xfrm>
            <a:off x="6197042" y="3636818"/>
            <a:ext cx="2222500"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2" name="Picture Placeholder 19">
            <a:extLst>
              <a:ext uri="{FF2B5EF4-FFF2-40B4-BE49-F238E27FC236}">
                <a16:creationId xmlns:a16="http://schemas.microsoft.com/office/drawing/2014/main" id="{99D2AAD8-B164-B31C-DF79-C2735A5B5B84}"/>
              </a:ext>
            </a:extLst>
          </p:cNvPr>
          <p:cNvSpPr>
            <a:spLocks noGrp="1"/>
          </p:cNvSpPr>
          <p:nvPr>
            <p:ph type="pic" sz="quarter" idx="31"/>
          </p:nvPr>
        </p:nvSpPr>
        <p:spPr>
          <a:xfrm>
            <a:off x="6197042" y="2054763"/>
            <a:ext cx="2222500" cy="1463323"/>
          </a:xfrm>
          <a:solidFill>
            <a:schemeClr val="bg1">
              <a:lumMod val="85000"/>
            </a:schemeClr>
          </a:solidFill>
        </p:spPr>
        <p:txBody>
          <a:bodyPr anchor="ctr" anchorCtr="0">
            <a:normAutofit/>
          </a:bodyPr>
          <a:lstStyle>
            <a:lvl1pPr marL="0" indent="0" algn="ctr">
              <a:buNone/>
              <a:defRPr sz="1000"/>
            </a:lvl1pPr>
          </a:lstStyle>
          <a:p>
            <a:r>
              <a:rPr lang="da-DK"/>
              <a:t>Klik på ikonet for at tilføje et billede</a:t>
            </a:r>
            <a:endParaRPr lang="en-DK"/>
          </a:p>
        </p:txBody>
      </p:sp>
      <p:sp>
        <p:nvSpPr>
          <p:cNvPr id="13" name="Text Placeholder 15">
            <a:extLst>
              <a:ext uri="{FF2B5EF4-FFF2-40B4-BE49-F238E27FC236}">
                <a16:creationId xmlns:a16="http://schemas.microsoft.com/office/drawing/2014/main" id="{AFA74E2B-239D-ABAB-F655-D3AE1FB51EDF}"/>
              </a:ext>
            </a:extLst>
          </p:cNvPr>
          <p:cNvSpPr>
            <a:spLocks noGrp="1"/>
          </p:cNvSpPr>
          <p:nvPr>
            <p:ph type="body" sz="quarter" idx="32" hasCustomPrompt="1"/>
          </p:nvPr>
        </p:nvSpPr>
        <p:spPr>
          <a:xfrm>
            <a:off x="9063008" y="3636818"/>
            <a:ext cx="2222500"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4" name="Picture Placeholder 19">
            <a:extLst>
              <a:ext uri="{FF2B5EF4-FFF2-40B4-BE49-F238E27FC236}">
                <a16:creationId xmlns:a16="http://schemas.microsoft.com/office/drawing/2014/main" id="{80F92154-AB6C-F7D2-B7C6-DA08BED866B4}"/>
              </a:ext>
            </a:extLst>
          </p:cNvPr>
          <p:cNvSpPr>
            <a:spLocks noGrp="1"/>
          </p:cNvSpPr>
          <p:nvPr>
            <p:ph type="pic" sz="quarter" idx="33"/>
          </p:nvPr>
        </p:nvSpPr>
        <p:spPr>
          <a:xfrm>
            <a:off x="9063008" y="2054763"/>
            <a:ext cx="2222500" cy="1463323"/>
          </a:xfrm>
          <a:solidFill>
            <a:schemeClr val="bg1">
              <a:lumMod val="85000"/>
            </a:schemeClr>
          </a:solidFill>
        </p:spPr>
        <p:txBody>
          <a:bodyPr anchor="ctr" anchorCtr="0">
            <a:normAutofit/>
          </a:bodyPr>
          <a:lstStyle>
            <a:lvl1pPr marL="0" indent="0" algn="ctr">
              <a:buNone/>
              <a:defRPr sz="1000"/>
            </a:lvl1pPr>
          </a:lstStyle>
          <a:p>
            <a:r>
              <a:rPr lang="da-DK"/>
              <a:t>Klik på ikonet for at tilføje et billede</a:t>
            </a:r>
            <a:endParaRPr lang="en-DK"/>
          </a:p>
        </p:txBody>
      </p:sp>
      <p:sp>
        <p:nvSpPr>
          <p:cNvPr id="16" name="Date Placeholder 6">
            <a:extLst>
              <a:ext uri="{FF2B5EF4-FFF2-40B4-BE49-F238E27FC236}">
                <a16:creationId xmlns:a16="http://schemas.microsoft.com/office/drawing/2014/main" id="{413993AC-96DF-1FF9-9A8E-3928D4269D7B}"/>
              </a:ext>
            </a:extLst>
          </p:cNvPr>
          <p:cNvSpPr>
            <a:spLocks noGrp="1"/>
          </p:cNvSpPr>
          <p:nvPr>
            <p:ph type="dt" sz="half" idx="10"/>
          </p:nvPr>
        </p:nvSpPr>
        <p:spPr>
          <a:xfrm>
            <a:off x="910676" y="6518455"/>
            <a:ext cx="509909" cy="190320"/>
          </a:xfrm>
        </p:spPr>
        <p:txBody>
          <a:bodyPr/>
          <a:lstStyle/>
          <a:p>
            <a:fld id="{33A9BC2E-B528-48F9-8DCE-DDA129F56476}" type="datetime1">
              <a:rPr lang="en-US" smtClean="0"/>
              <a:t>5/19/2024</a:t>
            </a:fld>
            <a:endParaRPr lang="en-DK"/>
          </a:p>
        </p:txBody>
      </p:sp>
      <p:sp>
        <p:nvSpPr>
          <p:cNvPr id="17" name="Footer Placeholder 7">
            <a:extLst>
              <a:ext uri="{FF2B5EF4-FFF2-40B4-BE49-F238E27FC236}">
                <a16:creationId xmlns:a16="http://schemas.microsoft.com/office/drawing/2014/main" id="{CE11AA82-85C6-8354-DE77-6D4D73B0169F}"/>
              </a:ext>
            </a:extLst>
          </p:cNvPr>
          <p:cNvSpPr>
            <a:spLocks noGrp="1"/>
          </p:cNvSpPr>
          <p:nvPr>
            <p:ph type="ftr" sz="quarter" idx="11"/>
          </p:nvPr>
        </p:nvSpPr>
        <p:spPr>
          <a:xfrm>
            <a:off x="1598400" y="6518454"/>
            <a:ext cx="9897518" cy="190320"/>
          </a:xfrm>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2046760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rogression 5">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659166D-8446-4008-ACD8-5E96A38F6500}"/>
              </a:ext>
            </a:extLst>
          </p:cNvPr>
          <p:cNvGraphicFramePr>
            <a:graphicFrameLocks noChangeAspect="1"/>
          </p:cNvGraphicFramePr>
          <p:nvPr userDrawn="1">
            <p:custDataLst>
              <p:tags r:id="rId2"/>
            </p:custDataLst>
            <p:extLst>
              <p:ext uri="{D42A27DB-BD31-4B8C-83A1-F6EECF244321}">
                <p14:modId xmlns:p14="http://schemas.microsoft.com/office/powerpoint/2010/main" val="37254785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0"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A659166D-8446-4008-ACD8-5E96A38F65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 name="Text Placeholder 15">
            <a:extLst>
              <a:ext uri="{FF2B5EF4-FFF2-40B4-BE49-F238E27FC236}">
                <a16:creationId xmlns:a16="http://schemas.microsoft.com/office/drawing/2014/main" id="{B8A7A80F-0904-0F52-4086-21D3D87A8176}"/>
              </a:ext>
            </a:extLst>
          </p:cNvPr>
          <p:cNvSpPr>
            <a:spLocks noGrp="1"/>
          </p:cNvSpPr>
          <p:nvPr>
            <p:ph type="body" sz="quarter" idx="41" hasCustomPrompt="1"/>
          </p:nvPr>
        </p:nvSpPr>
        <p:spPr>
          <a:xfrm>
            <a:off x="350333" y="3197035"/>
            <a:ext cx="2029796" cy="1362252"/>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5" name="Text Placeholder 15">
            <a:extLst>
              <a:ext uri="{FF2B5EF4-FFF2-40B4-BE49-F238E27FC236}">
                <a16:creationId xmlns:a16="http://schemas.microsoft.com/office/drawing/2014/main" id="{8AF995BD-82F7-E13C-CB5F-7701350A30A7}"/>
              </a:ext>
            </a:extLst>
          </p:cNvPr>
          <p:cNvSpPr>
            <a:spLocks noGrp="1"/>
          </p:cNvSpPr>
          <p:nvPr>
            <p:ph type="body" sz="quarter" idx="42" hasCustomPrompt="1"/>
          </p:nvPr>
        </p:nvSpPr>
        <p:spPr>
          <a:xfrm>
            <a:off x="2630261" y="3197035"/>
            <a:ext cx="2029796" cy="1362252"/>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7" name="Text Placeholder 15">
            <a:extLst>
              <a:ext uri="{FF2B5EF4-FFF2-40B4-BE49-F238E27FC236}">
                <a16:creationId xmlns:a16="http://schemas.microsoft.com/office/drawing/2014/main" id="{FA6CC80E-5BF0-6DEF-1DCC-09DCCF0BDBDD}"/>
              </a:ext>
            </a:extLst>
          </p:cNvPr>
          <p:cNvSpPr>
            <a:spLocks noGrp="1"/>
          </p:cNvSpPr>
          <p:nvPr>
            <p:ph type="body" sz="quarter" idx="43" hasCustomPrompt="1"/>
          </p:nvPr>
        </p:nvSpPr>
        <p:spPr>
          <a:xfrm>
            <a:off x="4910189" y="3197035"/>
            <a:ext cx="2029796" cy="1362252"/>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9" name="Text Placeholder 15">
            <a:extLst>
              <a:ext uri="{FF2B5EF4-FFF2-40B4-BE49-F238E27FC236}">
                <a16:creationId xmlns:a16="http://schemas.microsoft.com/office/drawing/2014/main" id="{1C134714-B1AF-00DC-4807-0C9697469F2C}"/>
              </a:ext>
            </a:extLst>
          </p:cNvPr>
          <p:cNvSpPr>
            <a:spLocks noGrp="1"/>
          </p:cNvSpPr>
          <p:nvPr>
            <p:ph type="body" sz="quarter" idx="44" hasCustomPrompt="1"/>
          </p:nvPr>
        </p:nvSpPr>
        <p:spPr>
          <a:xfrm>
            <a:off x="7190117" y="3197035"/>
            <a:ext cx="2029796" cy="1362252"/>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1" name="Text Placeholder 15">
            <a:extLst>
              <a:ext uri="{FF2B5EF4-FFF2-40B4-BE49-F238E27FC236}">
                <a16:creationId xmlns:a16="http://schemas.microsoft.com/office/drawing/2014/main" id="{20F9D704-52FC-BDFB-1C5E-E318817373CE}"/>
              </a:ext>
            </a:extLst>
          </p:cNvPr>
          <p:cNvSpPr>
            <a:spLocks noGrp="1"/>
          </p:cNvSpPr>
          <p:nvPr>
            <p:ph type="body" sz="quarter" idx="45" hasCustomPrompt="1"/>
          </p:nvPr>
        </p:nvSpPr>
        <p:spPr>
          <a:xfrm>
            <a:off x="9470043" y="3197035"/>
            <a:ext cx="2029796" cy="1362252"/>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2" name="Text Placeholder 15">
            <a:extLst>
              <a:ext uri="{FF2B5EF4-FFF2-40B4-BE49-F238E27FC236}">
                <a16:creationId xmlns:a16="http://schemas.microsoft.com/office/drawing/2014/main" id="{304E8178-1194-13D8-99ED-EAA959683409}"/>
              </a:ext>
            </a:extLst>
          </p:cNvPr>
          <p:cNvSpPr>
            <a:spLocks noGrp="1"/>
          </p:cNvSpPr>
          <p:nvPr>
            <p:ph type="body" sz="quarter" idx="50" hasCustomPrompt="1"/>
          </p:nvPr>
        </p:nvSpPr>
        <p:spPr>
          <a:xfrm>
            <a:off x="350333" y="2858811"/>
            <a:ext cx="2029796"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1</a:t>
            </a:r>
            <a:endParaRPr lang="en-DK"/>
          </a:p>
        </p:txBody>
      </p:sp>
      <p:sp>
        <p:nvSpPr>
          <p:cNvPr id="13" name="Text Placeholder 15">
            <a:extLst>
              <a:ext uri="{FF2B5EF4-FFF2-40B4-BE49-F238E27FC236}">
                <a16:creationId xmlns:a16="http://schemas.microsoft.com/office/drawing/2014/main" id="{5ADF16FE-CBE9-3A54-C7A2-4D9ECCF2050D}"/>
              </a:ext>
            </a:extLst>
          </p:cNvPr>
          <p:cNvSpPr>
            <a:spLocks noGrp="1"/>
          </p:cNvSpPr>
          <p:nvPr>
            <p:ph type="body" sz="quarter" idx="51" hasCustomPrompt="1"/>
          </p:nvPr>
        </p:nvSpPr>
        <p:spPr>
          <a:xfrm>
            <a:off x="2630261" y="2858811"/>
            <a:ext cx="2029796"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2</a:t>
            </a:r>
            <a:endParaRPr lang="en-DK"/>
          </a:p>
        </p:txBody>
      </p:sp>
      <p:sp>
        <p:nvSpPr>
          <p:cNvPr id="14" name="Text Placeholder 15">
            <a:extLst>
              <a:ext uri="{FF2B5EF4-FFF2-40B4-BE49-F238E27FC236}">
                <a16:creationId xmlns:a16="http://schemas.microsoft.com/office/drawing/2014/main" id="{789879F9-B523-CAB7-3EC1-292D2714F3AC}"/>
              </a:ext>
            </a:extLst>
          </p:cNvPr>
          <p:cNvSpPr>
            <a:spLocks noGrp="1"/>
          </p:cNvSpPr>
          <p:nvPr>
            <p:ph type="body" sz="quarter" idx="52" hasCustomPrompt="1"/>
          </p:nvPr>
        </p:nvSpPr>
        <p:spPr>
          <a:xfrm>
            <a:off x="4910189" y="2858811"/>
            <a:ext cx="2029796"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3</a:t>
            </a:r>
            <a:endParaRPr lang="en-DK"/>
          </a:p>
        </p:txBody>
      </p:sp>
      <p:sp>
        <p:nvSpPr>
          <p:cNvPr id="15" name="Text Placeholder 15">
            <a:extLst>
              <a:ext uri="{FF2B5EF4-FFF2-40B4-BE49-F238E27FC236}">
                <a16:creationId xmlns:a16="http://schemas.microsoft.com/office/drawing/2014/main" id="{46D8D375-56B4-304B-5E51-5DD23EAE5F42}"/>
              </a:ext>
            </a:extLst>
          </p:cNvPr>
          <p:cNvSpPr>
            <a:spLocks noGrp="1"/>
          </p:cNvSpPr>
          <p:nvPr>
            <p:ph type="body" sz="quarter" idx="53" hasCustomPrompt="1"/>
          </p:nvPr>
        </p:nvSpPr>
        <p:spPr>
          <a:xfrm>
            <a:off x="7190117" y="2858811"/>
            <a:ext cx="2029796"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4</a:t>
            </a:r>
            <a:endParaRPr lang="en-DK"/>
          </a:p>
        </p:txBody>
      </p:sp>
      <p:sp>
        <p:nvSpPr>
          <p:cNvPr id="16" name="Text Placeholder 15">
            <a:extLst>
              <a:ext uri="{FF2B5EF4-FFF2-40B4-BE49-F238E27FC236}">
                <a16:creationId xmlns:a16="http://schemas.microsoft.com/office/drawing/2014/main" id="{11F8890A-9593-1D93-1C41-D02D9782C3C2}"/>
              </a:ext>
            </a:extLst>
          </p:cNvPr>
          <p:cNvSpPr>
            <a:spLocks noGrp="1"/>
          </p:cNvSpPr>
          <p:nvPr>
            <p:ph type="body" sz="quarter" idx="54" hasCustomPrompt="1"/>
          </p:nvPr>
        </p:nvSpPr>
        <p:spPr>
          <a:xfrm>
            <a:off x="9470043" y="2858811"/>
            <a:ext cx="2029796"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5</a:t>
            </a:r>
            <a:endParaRPr lang="en-DK"/>
          </a:p>
        </p:txBody>
      </p:sp>
      <p:sp>
        <p:nvSpPr>
          <p:cNvPr id="47" name="Date Placeholder 6">
            <a:extLst>
              <a:ext uri="{FF2B5EF4-FFF2-40B4-BE49-F238E27FC236}">
                <a16:creationId xmlns:a16="http://schemas.microsoft.com/office/drawing/2014/main" id="{473EE94C-5665-AD54-FCD3-8A42EFC58DA4}"/>
              </a:ext>
            </a:extLst>
          </p:cNvPr>
          <p:cNvSpPr>
            <a:spLocks noGrp="1"/>
          </p:cNvSpPr>
          <p:nvPr>
            <p:ph type="dt" sz="half" idx="10"/>
          </p:nvPr>
        </p:nvSpPr>
        <p:spPr>
          <a:xfrm>
            <a:off x="910676" y="6518455"/>
            <a:ext cx="509909" cy="190320"/>
          </a:xfrm>
        </p:spPr>
        <p:txBody>
          <a:bodyPr/>
          <a:lstStyle/>
          <a:p>
            <a:fld id="{7A741F0E-619A-49E4-8B4A-386A401EAF18}" type="datetime1">
              <a:rPr lang="en-US" smtClean="0"/>
              <a:t>5/19/2024</a:t>
            </a:fld>
            <a:endParaRPr lang="en-DK"/>
          </a:p>
        </p:txBody>
      </p:sp>
      <p:sp>
        <p:nvSpPr>
          <p:cNvPr id="48" name="Footer Placeholder 7">
            <a:extLst>
              <a:ext uri="{FF2B5EF4-FFF2-40B4-BE49-F238E27FC236}">
                <a16:creationId xmlns:a16="http://schemas.microsoft.com/office/drawing/2014/main" id="{A939B0A7-CFF2-416F-0E35-2914F7B2A877}"/>
              </a:ext>
            </a:extLst>
          </p:cNvPr>
          <p:cNvSpPr>
            <a:spLocks noGrp="1"/>
          </p:cNvSpPr>
          <p:nvPr>
            <p:ph type="ftr" sz="quarter" idx="11"/>
          </p:nvPr>
        </p:nvSpPr>
        <p:spPr>
          <a:xfrm>
            <a:off x="1598400" y="6518454"/>
            <a:ext cx="9897518" cy="190320"/>
          </a:xfrm>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369014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 Sub + Content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265B574-1D64-4CDA-B7E3-02403D93E09F}"/>
              </a:ext>
            </a:extLst>
          </p:cNvPr>
          <p:cNvGraphicFramePr>
            <a:graphicFrameLocks noChangeAspect="1"/>
          </p:cNvGraphicFramePr>
          <p:nvPr userDrawn="1">
            <p:custDataLst>
              <p:tags r:id="rId2"/>
            </p:custDataLst>
            <p:extLst>
              <p:ext uri="{D42A27DB-BD31-4B8C-83A1-F6EECF244321}">
                <p14:modId xmlns:p14="http://schemas.microsoft.com/office/powerpoint/2010/main" val="23916990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6265B574-1D64-4CDA-B7E3-02403D93E0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11" name="Title Placeholder 1">
            <a:extLst>
              <a:ext uri="{FF2B5EF4-FFF2-40B4-BE49-F238E27FC236}">
                <a16:creationId xmlns:a16="http://schemas.microsoft.com/office/drawing/2014/main" id="{E639DC4F-C107-B7B4-5BB8-FF04F446C62E}"/>
              </a:ext>
            </a:extLst>
          </p:cNvPr>
          <p:cNvSpPr>
            <a:spLocks noGrp="1"/>
          </p:cNvSpPr>
          <p:nvPr>
            <p:ph type="title" hasCustomPrompt="1"/>
          </p:nvPr>
        </p:nvSpPr>
        <p:spPr>
          <a:xfrm>
            <a:off x="350332" y="331200"/>
            <a:ext cx="11149507" cy="504000"/>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40" name="Text Placeholder 2">
            <a:extLst>
              <a:ext uri="{FF2B5EF4-FFF2-40B4-BE49-F238E27FC236}">
                <a16:creationId xmlns:a16="http://schemas.microsoft.com/office/drawing/2014/main" id="{B69B0C38-1F6A-0833-6D74-09923C6FBF20}"/>
              </a:ext>
            </a:extLst>
          </p:cNvPr>
          <p:cNvSpPr>
            <a:spLocks noGrp="1"/>
          </p:cNvSpPr>
          <p:nvPr>
            <p:ph idx="1" hasCustomPrompt="1"/>
          </p:nvPr>
        </p:nvSpPr>
        <p:spPr>
          <a:xfrm>
            <a:off x="350332" y="1752600"/>
            <a:ext cx="11149507" cy="4581939"/>
          </a:xfrm>
          <a:prstGeom prst="rect">
            <a:avLst/>
          </a:prstGeom>
        </p:spPr>
        <p:txBody>
          <a:bodyPr vert="horz" lIns="0" tIns="45720" rIns="0" bIns="45720" rtlCol="0">
            <a:normAutofit/>
          </a:bodyPr>
          <a:lstStyle>
            <a:lvl1pPr>
              <a:lnSpc>
                <a:spcPct val="110000"/>
              </a:lnSpc>
              <a:defRPr baseline="0">
                <a:solidFill>
                  <a:schemeClr val="accent1"/>
                </a:solidFill>
                <a:latin typeface="Open Sans Light" panose="020B0306030504020204" pitchFamily="34" charset="0"/>
              </a:defRPr>
            </a:lvl1pPr>
            <a:lvl2pPr>
              <a:lnSpc>
                <a:spcPct val="110000"/>
              </a:lnSpc>
              <a:defRPr baseline="0">
                <a:solidFill>
                  <a:schemeClr val="accent1"/>
                </a:solidFill>
                <a:latin typeface="Open Sans Light" panose="020B0306030504020204" pitchFamily="34" charset="0"/>
              </a:defRPr>
            </a:lvl2pPr>
            <a:lvl3pPr>
              <a:lnSpc>
                <a:spcPct val="110000"/>
              </a:lnSpc>
              <a:defRPr baseline="0">
                <a:solidFill>
                  <a:schemeClr val="accent1"/>
                </a:solidFill>
                <a:latin typeface="Open Sans Light" panose="020B0306030504020204" pitchFamily="34" charset="0"/>
              </a:defRPr>
            </a:lvl3pPr>
            <a:lvl4pPr>
              <a:lnSpc>
                <a:spcPct val="110000"/>
              </a:lnSpc>
              <a:defRPr baseline="0">
                <a:solidFill>
                  <a:schemeClr val="accent1"/>
                </a:solidFill>
                <a:latin typeface="Open Sans Light" panose="020B0306030504020204" pitchFamily="34" charset="0"/>
              </a:defRPr>
            </a:lvl4pPr>
            <a:lvl5pPr>
              <a:lnSpc>
                <a:spcPct val="110000"/>
              </a:lnSpc>
              <a:defRPr baseline="0">
                <a:solidFill>
                  <a:schemeClr val="accent1"/>
                </a:solidFill>
                <a:latin typeface="Open Sans Light" panose="020B0306030504020204" pitchFamily="34" charset="0"/>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 name="Text Placeholder 3">
            <a:extLst>
              <a:ext uri="{FF2B5EF4-FFF2-40B4-BE49-F238E27FC236}">
                <a16:creationId xmlns:a16="http://schemas.microsoft.com/office/drawing/2014/main" id="{75EDD48A-7E62-4519-78A0-E00F15772956}"/>
              </a:ext>
            </a:extLst>
          </p:cNvPr>
          <p:cNvSpPr>
            <a:spLocks noGrp="1"/>
          </p:cNvSpPr>
          <p:nvPr>
            <p:ph type="body" sz="quarter" idx="14" hasCustomPrompt="1"/>
          </p:nvPr>
        </p:nvSpPr>
        <p:spPr>
          <a:xfrm>
            <a:off x="350332" y="917575"/>
            <a:ext cx="11149507" cy="657225"/>
          </a:xfrm>
        </p:spPr>
        <p:txBody>
          <a:bodyPr>
            <a:noAutofit/>
          </a:bodyPr>
          <a:lstStyle>
            <a:lvl1pPr marL="0" indent="0">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179388" indent="0">
              <a:buNone/>
              <a:defRPr sz="2000"/>
            </a:lvl2pPr>
            <a:lvl3pPr marL="355600" indent="0">
              <a:buNone/>
              <a:defRPr sz="2000"/>
            </a:lvl3pPr>
            <a:lvl4pPr marL="495300" indent="0">
              <a:buNone/>
              <a:defRPr sz="2000"/>
            </a:lvl4pPr>
            <a:lvl5pPr marL="627063" indent="0">
              <a:buNone/>
              <a:defRPr sz="2000"/>
            </a:lvl5pPr>
          </a:lstStyle>
          <a:p>
            <a:pPr lvl="0"/>
            <a:r>
              <a:rPr lang="da-DK" err="1"/>
              <a:t>Click</a:t>
            </a:r>
            <a:r>
              <a:rPr lang="da-DK"/>
              <a:t> to </a:t>
            </a:r>
            <a:r>
              <a:rPr lang="da-DK" err="1"/>
              <a:t>add</a:t>
            </a:r>
            <a:r>
              <a:rPr lang="da-DK"/>
              <a:t> </a:t>
            </a:r>
            <a:r>
              <a:rPr lang="da-DK" err="1"/>
              <a:t>subtitle</a:t>
            </a:r>
            <a:endParaRPr lang="da-DK"/>
          </a:p>
        </p:txBody>
      </p:sp>
      <p:sp>
        <p:nvSpPr>
          <p:cNvPr id="3" name="Date Placeholder 3">
            <a:extLst>
              <a:ext uri="{FF2B5EF4-FFF2-40B4-BE49-F238E27FC236}">
                <a16:creationId xmlns:a16="http://schemas.microsoft.com/office/drawing/2014/main" id="{C8440B7E-27BE-25B8-74B2-7ABEDD0AE101}"/>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89801733-23E4-4C15-8AF8-7C54F558F587}" type="datetime1">
              <a:rPr lang="en-US" smtClean="0"/>
              <a:t>5/19/2024</a:t>
            </a:fld>
            <a:endParaRPr lang="en-DK"/>
          </a:p>
        </p:txBody>
      </p:sp>
      <p:sp>
        <p:nvSpPr>
          <p:cNvPr id="5" name="Footer Placeholder 4">
            <a:extLst>
              <a:ext uri="{FF2B5EF4-FFF2-40B4-BE49-F238E27FC236}">
                <a16:creationId xmlns:a16="http://schemas.microsoft.com/office/drawing/2014/main" id="{6B67DF05-BE88-2147-1895-EAB7A7838049}"/>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Tree>
    <p:extLst>
      <p:ext uri="{BB962C8B-B14F-4D97-AF65-F5344CB8AC3E}">
        <p14:creationId xmlns:p14="http://schemas.microsoft.com/office/powerpoint/2010/main" val="36405781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ogression 8">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98F390-26E9-4191-8EFE-59662349140D}"/>
              </a:ext>
            </a:extLst>
          </p:cNvPr>
          <p:cNvGraphicFramePr>
            <a:graphicFrameLocks noChangeAspect="1"/>
          </p:cNvGraphicFramePr>
          <p:nvPr userDrawn="1">
            <p:custDataLst>
              <p:tags r:id="rId2"/>
            </p:custDataLst>
            <p:extLst>
              <p:ext uri="{D42A27DB-BD31-4B8C-83A1-F6EECF244321}">
                <p14:modId xmlns:p14="http://schemas.microsoft.com/office/powerpoint/2010/main" val="33024299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4"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8898F390-26E9-4191-8EFE-5966234914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8" name="Slide Number Placeholder 27">
            <a:extLst>
              <a:ext uri="{FF2B5EF4-FFF2-40B4-BE49-F238E27FC236}">
                <a16:creationId xmlns:a16="http://schemas.microsoft.com/office/drawing/2014/main" id="{4F10ECBE-B5CF-3F14-49E3-1BB57BEB77A8}"/>
              </a:ext>
            </a:extLst>
          </p:cNvPr>
          <p:cNvSpPr>
            <a:spLocks noGrp="1"/>
          </p:cNvSpPr>
          <p:nvPr>
            <p:ph type="sldNum" sz="quarter" idx="49"/>
          </p:nvPr>
        </p:nvSpPr>
        <p:spPr/>
        <p:txBody>
          <a:bodyPr/>
          <a:lstStyle/>
          <a:p>
            <a:fld id="{FA118319-B8F5-404C-B23A-2CAA576C0E9E}" type="slidenum">
              <a:rPr lang="en-DK" smtClean="0"/>
              <a:pPr/>
              <a:t>‹#›</a:t>
            </a:fld>
            <a:endParaRPr lang="en-DK"/>
          </a:p>
        </p:txBody>
      </p:sp>
      <p:sp>
        <p:nvSpPr>
          <p:cNvPr id="5" name="Date Placeholder 6">
            <a:extLst>
              <a:ext uri="{FF2B5EF4-FFF2-40B4-BE49-F238E27FC236}">
                <a16:creationId xmlns:a16="http://schemas.microsoft.com/office/drawing/2014/main" id="{77406DDD-9765-C3F9-EDA6-A049CE9A9EBF}"/>
              </a:ext>
            </a:extLst>
          </p:cNvPr>
          <p:cNvSpPr>
            <a:spLocks noGrp="1"/>
          </p:cNvSpPr>
          <p:nvPr>
            <p:ph type="dt" sz="half" idx="10"/>
          </p:nvPr>
        </p:nvSpPr>
        <p:spPr>
          <a:xfrm>
            <a:off x="910676" y="6518455"/>
            <a:ext cx="509909" cy="190320"/>
          </a:xfrm>
        </p:spPr>
        <p:txBody>
          <a:bodyPr/>
          <a:lstStyle/>
          <a:p>
            <a:fld id="{CF70BBE2-1998-456A-A244-7B90AB7AA137}" type="datetime1">
              <a:rPr lang="en-US" smtClean="0"/>
              <a:t>5/19/2024</a:t>
            </a:fld>
            <a:endParaRPr lang="en-DK"/>
          </a:p>
        </p:txBody>
      </p:sp>
      <p:sp>
        <p:nvSpPr>
          <p:cNvPr id="6" name="Footer Placeholder 7">
            <a:extLst>
              <a:ext uri="{FF2B5EF4-FFF2-40B4-BE49-F238E27FC236}">
                <a16:creationId xmlns:a16="http://schemas.microsoft.com/office/drawing/2014/main" id="{50227E50-58BC-9E9D-19C1-AF218120DBA6}"/>
              </a:ext>
            </a:extLst>
          </p:cNvPr>
          <p:cNvSpPr>
            <a:spLocks noGrp="1"/>
          </p:cNvSpPr>
          <p:nvPr>
            <p:ph type="ftr" sz="quarter" idx="11"/>
          </p:nvPr>
        </p:nvSpPr>
        <p:spPr>
          <a:xfrm>
            <a:off x="1598400" y="6518454"/>
            <a:ext cx="9897518" cy="190320"/>
          </a:xfrm>
        </p:spPr>
        <p:txBody>
          <a:bodyPr/>
          <a:lstStyle/>
          <a:p>
            <a:r>
              <a:rPr lang="en-US"/>
              <a:t>Classification Internal Use   Author SALA Approved by SALA Version 1 </a:t>
            </a:r>
            <a:endParaRPr lang="en-DK"/>
          </a:p>
        </p:txBody>
      </p:sp>
      <p:sp>
        <p:nvSpPr>
          <p:cNvPr id="2" name="Text Placeholder 15">
            <a:extLst>
              <a:ext uri="{FF2B5EF4-FFF2-40B4-BE49-F238E27FC236}">
                <a16:creationId xmlns:a16="http://schemas.microsoft.com/office/drawing/2014/main" id="{191FA2F9-C1E4-58FE-60C8-8B10D6F9D834}"/>
              </a:ext>
            </a:extLst>
          </p:cNvPr>
          <p:cNvSpPr>
            <a:spLocks noGrp="1"/>
          </p:cNvSpPr>
          <p:nvPr>
            <p:ph type="body" sz="quarter" idx="24" hasCustomPrompt="1"/>
          </p:nvPr>
        </p:nvSpPr>
        <p:spPr>
          <a:xfrm>
            <a:off x="350332" y="2484173"/>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7" name="Text Placeholder 15">
            <a:extLst>
              <a:ext uri="{FF2B5EF4-FFF2-40B4-BE49-F238E27FC236}">
                <a16:creationId xmlns:a16="http://schemas.microsoft.com/office/drawing/2014/main" id="{5C40A7D4-56E8-38E0-F0CA-206D36A365FD}"/>
              </a:ext>
            </a:extLst>
          </p:cNvPr>
          <p:cNvSpPr>
            <a:spLocks noGrp="1"/>
          </p:cNvSpPr>
          <p:nvPr>
            <p:ph type="body" sz="quarter" idx="37" hasCustomPrompt="1"/>
          </p:nvPr>
        </p:nvSpPr>
        <p:spPr>
          <a:xfrm>
            <a:off x="3356363" y="2484173"/>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8" name="Text Placeholder 15">
            <a:extLst>
              <a:ext uri="{FF2B5EF4-FFF2-40B4-BE49-F238E27FC236}">
                <a16:creationId xmlns:a16="http://schemas.microsoft.com/office/drawing/2014/main" id="{F545AD98-24FB-1BCE-76FC-3B3562A38617}"/>
              </a:ext>
            </a:extLst>
          </p:cNvPr>
          <p:cNvSpPr>
            <a:spLocks noGrp="1"/>
          </p:cNvSpPr>
          <p:nvPr>
            <p:ph type="body" sz="quarter" idx="38" hasCustomPrompt="1"/>
          </p:nvPr>
        </p:nvSpPr>
        <p:spPr>
          <a:xfrm>
            <a:off x="6362394" y="2484173"/>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9" name="Text Placeholder 15">
            <a:extLst>
              <a:ext uri="{FF2B5EF4-FFF2-40B4-BE49-F238E27FC236}">
                <a16:creationId xmlns:a16="http://schemas.microsoft.com/office/drawing/2014/main" id="{E127FB19-B6F1-6B96-C8E6-71787C8B7A44}"/>
              </a:ext>
            </a:extLst>
          </p:cNvPr>
          <p:cNvSpPr>
            <a:spLocks noGrp="1"/>
          </p:cNvSpPr>
          <p:nvPr>
            <p:ph type="body" sz="quarter" idx="39" hasCustomPrompt="1"/>
          </p:nvPr>
        </p:nvSpPr>
        <p:spPr>
          <a:xfrm>
            <a:off x="9368425" y="2484173"/>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0" name="Text Placeholder 15">
            <a:extLst>
              <a:ext uri="{FF2B5EF4-FFF2-40B4-BE49-F238E27FC236}">
                <a16:creationId xmlns:a16="http://schemas.microsoft.com/office/drawing/2014/main" id="{06FDA53E-C08F-3E87-8931-F8CECCC29138}"/>
              </a:ext>
            </a:extLst>
          </p:cNvPr>
          <p:cNvSpPr>
            <a:spLocks noGrp="1"/>
          </p:cNvSpPr>
          <p:nvPr>
            <p:ph type="body" sz="quarter" idx="50" hasCustomPrompt="1"/>
          </p:nvPr>
        </p:nvSpPr>
        <p:spPr>
          <a:xfrm>
            <a:off x="350332" y="2145949"/>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1</a:t>
            </a:r>
            <a:endParaRPr lang="en-DK"/>
          </a:p>
        </p:txBody>
      </p:sp>
      <p:sp>
        <p:nvSpPr>
          <p:cNvPr id="11" name="Text Placeholder 15">
            <a:extLst>
              <a:ext uri="{FF2B5EF4-FFF2-40B4-BE49-F238E27FC236}">
                <a16:creationId xmlns:a16="http://schemas.microsoft.com/office/drawing/2014/main" id="{AEC9672C-9A4F-31A4-0548-ACED0405ABA8}"/>
              </a:ext>
            </a:extLst>
          </p:cNvPr>
          <p:cNvSpPr>
            <a:spLocks noGrp="1"/>
          </p:cNvSpPr>
          <p:nvPr>
            <p:ph type="body" sz="quarter" idx="51" hasCustomPrompt="1"/>
          </p:nvPr>
        </p:nvSpPr>
        <p:spPr>
          <a:xfrm>
            <a:off x="3356363" y="2145949"/>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2</a:t>
            </a:r>
            <a:endParaRPr lang="en-DK"/>
          </a:p>
        </p:txBody>
      </p:sp>
      <p:sp>
        <p:nvSpPr>
          <p:cNvPr id="12" name="Text Placeholder 15">
            <a:extLst>
              <a:ext uri="{FF2B5EF4-FFF2-40B4-BE49-F238E27FC236}">
                <a16:creationId xmlns:a16="http://schemas.microsoft.com/office/drawing/2014/main" id="{6F2EF21A-9604-1115-AB83-B8BA530DA05D}"/>
              </a:ext>
            </a:extLst>
          </p:cNvPr>
          <p:cNvSpPr>
            <a:spLocks noGrp="1"/>
          </p:cNvSpPr>
          <p:nvPr>
            <p:ph type="body" sz="quarter" idx="52" hasCustomPrompt="1"/>
          </p:nvPr>
        </p:nvSpPr>
        <p:spPr>
          <a:xfrm>
            <a:off x="6362394" y="2145949"/>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3</a:t>
            </a:r>
            <a:endParaRPr lang="en-DK"/>
          </a:p>
        </p:txBody>
      </p:sp>
      <p:sp>
        <p:nvSpPr>
          <p:cNvPr id="13" name="Text Placeholder 15">
            <a:extLst>
              <a:ext uri="{FF2B5EF4-FFF2-40B4-BE49-F238E27FC236}">
                <a16:creationId xmlns:a16="http://schemas.microsoft.com/office/drawing/2014/main" id="{6365774F-B106-3664-7DE6-F27EAFADE774}"/>
              </a:ext>
            </a:extLst>
          </p:cNvPr>
          <p:cNvSpPr>
            <a:spLocks noGrp="1"/>
          </p:cNvSpPr>
          <p:nvPr>
            <p:ph type="body" sz="quarter" idx="53" hasCustomPrompt="1"/>
          </p:nvPr>
        </p:nvSpPr>
        <p:spPr>
          <a:xfrm>
            <a:off x="9368425" y="2145949"/>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4</a:t>
            </a:r>
            <a:endParaRPr lang="en-DK"/>
          </a:p>
        </p:txBody>
      </p:sp>
      <p:sp>
        <p:nvSpPr>
          <p:cNvPr id="14" name="Text Placeholder 15">
            <a:extLst>
              <a:ext uri="{FF2B5EF4-FFF2-40B4-BE49-F238E27FC236}">
                <a16:creationId xmlns:a16="http://schemas.microsoft.com/office/drawing/2014/main" id="{BBEE73AD-1A6A-52DB-48FF-EC976616785C}"/>
              </a:ext>
            </a:extLst>
          </p:cNvPr>
          <p:cNvSpPr>
            <a:spLocks noGrp="1"/>
          </p:cNvSpPr>
          <p:nvPr>
            <p:ph type="body" sz="quarter" idx="55" hasCustomPrompt="1"/>
          </p:nvPr>
        </p:nvSpPr>
        <p:spPr>
          <a:xfrm>
            <a:off x="350332" y="3974605"/>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5</a:t>
            </a:r>
            <a:endParaRPr lang="en-DK"/>
          </a:p>
        </p:txBody>
      </p:sp>
      <p:sp>
        <p:nvSpPr>
          <p:cNvPr id="15" name="Text Placeholder 15">
            <a:extLst>
              <a:ext uri="{FF2B5EF4-FFF2-40B4-BE49-F238E27FC236}">
                <a16:creationId xmlns:a16="http://schemas.microsoft.com/office/drawing/2014/main" id="{FCF84490-4156-9B10-394C-8895AEE0EA88}"/>
              </a:ext>
            </a:extLst>
          </p:cNvPr>
          <p:cNvSpPr>
            <a:spLocks noGrp="1"/>
          </p:cNvSpPr>
          <p:nvPr>
            <p:ph type="body" sz="quarter" idx="56" hasCustomPrompt="1"/>
          </p:nvPr>
        </p:nvSpPr>
        <p:spPr>
          <a:xfrm>
            <a:off x="3356363" y="3974605"/>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6</a:t>
            </a:r>
            <a:endParaRPr lang="en-DK"/>
          </a:p>
        </p:txBody>
      </p:sp>
      <p:sp>
        <p:nvSpPr>
          <p:cNvPr id="16" name="Text Placeholder 15">
            <a:extLst>
              <a:ext uri="{FF2B5EF4-FFF2-40B4-BE49-F238E27FC236}">
                <a16:creationId xmlns:a16="http://schemas.microsoft.com/office/drawing/2014/main" id="{CEAFB421-2701-F978-0E5F-8161C58548CF}"/>
              </a:ext>
            </a:extLst>
          </p:cNvPr>
          <p:cNvSpPr>
            <a:spLocks noGrp="1"/>
          </p:cNvSpPr>
          <p:nvPr>
            <p:ph type="body" sz="quarter" idx="57" hasCustomPrompt="1"/>
          </p:nvPr>
        </p:nvSpPr>
        <p:spPr>
          <a:xfrm>
            <a:off x="6362394" y="3974605"/>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7</a:t>
            </a:r>
            <a:endParaRPr lang="en-DK"/>
          </a:p>
        </p:txBody>
      </p:sp>
      <p:sp>
        <p:nvSpPr>
          <p:cNvPr id="21" name="Text Placeholder 15">
            <a:extLst>
              <a:ext uri="{FF2B5EF4-FFF2-40B4-BE49-F238E27FC236}">
                <a16:creationId xmlns:a16="http://schemas.microsoft.com/office/drawing/2014/main" id="{4871B542-F9C7-1A15-5EEC-51F0DFABA759}"/>
              </a:ext>
            </a:extLst>
          </p:cNvPr>
          <p:cNvSpPr>
            <a:spLocks noGrp="1"/>
          </p:cNvSpPr>
          <p:nvPr>
            <p:ph type="body" sz="quarter" idx="58" hasCustomPrompt="1"/>
          </p:nvPr>
        </p:nvSpPr>
        <p:spPr>
          <a:xfrm>
            <a:off x="9368425" y="3974605"/>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8</a:t>
            </a:r>
            <a:endParaRPr lang="en-DK"/>
          </a:p>
        </p:txBody>
      </p:sp>
      <p:sp>
        <p:nvSpPr>
          <p:cNvPr id="22" name="Text Placeholder 15">
            <a:extLst>
              <a:ext uri="{FF2B5EF4-FFF2-40B4-BE49-F238E27FC236}">
                <a16:creationId xmlns:a16="http://schemas.microsoft.com/office/drawing/2014/main" id="{CE51796E-CA7A-A9B5-0E9B-C292EB2E736B}"/>
              </a:ext>
            </a:extLst>
          </p:cNvPr>
          <p:cNvSpPr>
            <a:spLocks noGrp="1"/>
          </p:cNvSpPr>
          <p:nvPr>
            <p:ph type="body" sz="quarter" idx="60" hasCustomPrompt="1"/>
          </p:nvPr>
        </p:nvSpPr>
        <p:spPr>
          <a:xfrm>
            <a:off x="350332" y="4319458"/>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4" name="Text Placeholder 15">
            <a:extLst>
              <a:ext uri="{FF2B5EF4-FFF2-40B4-BE49-F238E27FC236}">
                <a16:creationId xmlns:a16="http://schemas.microsoft.com/office/drawing/2014/main" id="{E2BF5093-6FD7-ED33-4098-9F1615F649E4}"/>
              </a:ext>
            </a:extLst>
          </p:cNvPr>
          <p:cNvSpPr>
            <a:spLocks noGrp="1"/>
          </p:cNvSpPr>
          <p:nvPr>
            <p:ph type="body" sz="quarter" idx="61" hasCustomPrompt="1"/>
          </p:nvPr>
        </p:nvSpPr>
        <p:spPr>
          <a:xfrm>
            <a:off x="3356363" y="4319458"/>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5" name="Text Placeholder 15">
            <a:extLst>
              <a:ext uri="{FF2B5EF4-FFF2-40B4-BE49-F238E27FC236}">
                <a16:creationId xmlns:a16="http://schemas.microsoft.com/office/drawing/2014/main" id="{6BC9D726-7AAA-1C26-2CB0-968465DE508A}"/>
              </a:ext>
            </a:extLst>
          </p:cNvPr>
          <p:cNvSpPr>
            <a:spLocks noGrp="1"/>
          </p:cNvSpPr>
          <p:nvPr>
            <p:ph type="body" sz="quarter" idx="62" hasCustomPrompt="1"/>
          </p:nvPr>
        </p:nvSpPr>
        <p:spPr>
          <a:xfrm>
            <a:off x="6362394" y="4319458"/>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6" name="Text Placeholder 15">
            <a:extLst>
              <a:ext uri="{FF2B5EF4-FFF2-40B4-BE49-F238E27FC236}">
                <a16:creationId xmlns:a16="http://schemas.microsoft.com/office/drawing/2014/main" id="{B0D59036-8DD7-425A-FC27-66B8394AD954}"/>
              </a:ext>
            </a:extLst>
          </p:cNvPr>
          <p:cNvSpPr>
            <a:spLocks noGrp="1"/>
          </p:cNvSpPr>
          <p:nvPr>
            <p:ph type="body" sz="quarter" idx="63" hasCustomPrompt="1"/>
          </p:nvPr>
        </p:nvSpPr>
        <p:spPr>
          <a:xfrm>
            <a:off x="9368425" y="4319458"/>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Tree>
    <p:extLst>
      <p:ext uri="{BB962C8B-B14F-4D97-AF65-F5344CB8AC3E}">
        <p14:creationId xmlns:p14="http://schemas.microsoft.com/office/powerpoint/2010/main" val="337851654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con + Text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EBF1E16-EE3A-490C-878D-85C928E27617}"/>
              </a:ext>
            </a:extLst>
          </p:cNvPr>
          <p:cNvGraphicFramePr>
            <a:graphicFrameLocks noChangeAspect="1"/>
          </p:cNvGraphicFramePr>
          <p:nvPr userDrawn="1">
            <p:custDataLst>
              <p:tags r:id="rId2"/>
            </p:custDataLst>
            <p:extLst>
              <p:ext uri="{D42A27DB-BD31-4B8C-83A1-F6EECF244321}">
                <p14:modId xmlns:p14="http://schemas.microsoft.com/office/powerpoint/2010/main" val="11705308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298"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2EBF1E16-EE3A-490C-878D-85C928E276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23" name="Text Placeholder 15">
            <a:extLst>
              <a:ext uri="{FF2B5EF4-FFF2-40B4-BE49-F238E27FC236}">
                <a16:creationId xmlns:a16="http://schemas.microsoft.com/office/drawing/2014/main" id="{68494A02-ECA4-4E3C-917D-411A0C1F25B4}"/>
              </a:ext>
            </a:extLst>
          </p:cNvPr>
          <p:cNvSpPr>
            <a:spLocks noGrp="1"/>
          </p:cNvSpPr>
          <p:nvPr>
            <p:ph type="body" sz="quarter" idx="24" hasCustomPrompt="1"/>
          </p:nvPr>
        </p:nvSpPr>
        <p:spPr>
          <a:xfrm>
            <a:off x="1045710" y="3892814"/>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6" name="Picture Placeholder 19">
            <a:extLst>
              <a:ext uri="{FF2B5EF4-FFF2-40B4-BE49-F238E27FC236}">
                <a16:creationId xmlns:a16="http://schemas.microsoft.com/office/drawing/2014/main" id="{EDDB478A-37F2-A59F-C933-A6D32FFFAF6E}"/>
              </a:ext>
            </a:extLst>
          </p:cNvPr>
          <p:cNvSpPr>
            <a:spLocks noGrp="1"/>
          </p:cNvSpPr>
          <p:nvPr>
            <p:ph type="pic" sz="quarter" idx="27" hasCustomPrompt="1"/>
          </p:nvPr>
        </p:nvSpPr>
        <p:spPr>
          <a:xfrm>
            <a:off x="1776680" y="3099817"/>
            <a:ext cx="728405" cy="658366"/>
          </a:xfrm>
        </p:spPr>
        <p:txBody>
          <a:bodyPr anchor="ctr" anchorCtr="0">
            <a:normAutofit/>
          </a:bodyPr>
          <a:lstStyle>
            <a:lvl1pPr marL="0" indent="0" algn="ctr">
              <a:buNone/>
              <a:defRPr sz="1000"/>
            </a:lvl1pPr>
          </a:lstStyle>
          <a:p>
            <a:r>
              <a:rPr lang="en-DK"/>
              <a:t>Icon</a:t>
            </a:r>
          </a:p>
        </p:txBody>
      </p:sp>
      <p:sp>
        <p:nvSpPr>
          <p:cNvPr id="30" name="Text Placeholder 15">
            <a:extLst>
              <a:ext uri="{FF2B5EF4-FFF2-40B4-BE49-F238E27FC236}">
                <a16:creationId xmlns:a16="http://schemas.microsoft.com/office/drawing/2014/main" id="{718E8BCC-8082-40E5-8A8A-401FF1EB3585}"/>
              </a:ext>
            </a:extLst>
          </p:cNvPr>
          <p:cNvSpPr>
            <a:spLocks noGrp="1"/>
          </p:cNvSpPr>
          <p:nvPr>
            <p:ph type="body" sz="quarter" idx="30" hasCustomPrompt="1"/>
          </p:nvPr>
        </p:nvSpPr>
        <p:spPr>
          <a:xfrm>
            <a:off x="4832345" y="3892814"/>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2" name="Text Placeholder 15">
            <a:extLst>
              <a:ext uri="{FF2B5EF4-FFF2-40B4-BE49-F238E27FC236}">
                <a16:creationId xmlns:a16="http://schemas.microsoft.com/office/drawing/2014/main" id="{55A90C66-9AB6-D11B-399D-235684B3BDE4}"/>
              </a:ext>
            </a:extLst>
          </p:cNvPr>
          <p:cNvSpPr>
            <a:spLocks noGrp="1"/>
          </p:cNvSpPr>
          <p:nvPr>
            <p:ph type="body" sz="quarter" idx="32" hasCustomPrompt="1"/>
          </p:nvPr>
        </p:nvSpPr>
        <p:spPr>
          <a:xfrm>
            <a:off x="8618980" y="3892814"/>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1"/>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5" name="Picture Placeholder 19">
            <a:extLst>
              <a:ext uri="{FF2B5EF4-FFF2-40B4-BE49-F238E27FC236}">
                <a16:creationId xmlns:a16="http://schemas.microsoft.com/office/drawing/2014/main" id="{755E4D9D-61EB-4386-D104-9C753DF1B163}"/>
              </a:ext>
            </a:extLst>
          </p:cNvPr>
          <p:cNvSpPr>
            <a:spLocks noGrp="1"/>
          </p:cNvSpPr>
          <p:nvPr>
            <p:ph type="pic" sz="quarter" idx="41" hasCustomPrompt="1"/>
          </p:nvPr>
        </p:nvSpPr>
        <p:spPr>
          <a:xfrm>
            <a:off x="5560884" y="3099817"/>
            <a:ext cx="728405" cy="658366"/>
          </a:xfrm>
        </p:spPr>
        <p:txBody>
          <a:bodyPr anchor="ctr" anchorCtr="0">
            <a:normAutofit/>
          </a:bodyPr>
          <a:lstStyle>
            <a:lvl1pPr marL="0" indent="0" algn="ctr">
              <a:buNone/>
              <a:defRPr sz="1000"/>
            </a:lvl1pPr>
          </a:lstStyle>
          <a:p>
            <a:r>
              <a:rPr lang="en-DK"/>
              <a:t>Icon</a:t>
            </a:r>
          </a:p>
        </p:txBody>
      </p:sp>
      <p:sp>
        <p:nvSpPr>
          <p:cNvPr id="9" name="Picture Placeholder 19">
            <a:extLst>
              <a:ext uri="{FF2B5EF4-FFF2-40B4-BE49-F238E27FC236}">
                <a16:creationId xmlns:a16="http://schemas.microsoft.com/office/drawing/2014/main" id="{6381C0BA-141B-5C68-DEB4-50C5110FA4A7}"/>
              </a:ext>
            </a:extLst>
          </p:cNvPr>
          <p:cNvSpPr>
            <a:spLocks noGrp="1"/>
          </p:cNvSpPr>
          <p:nvPr>
            <p:ph type="pic" sz="quarter" idx="43" hasCustomPrompt="1"/>
          </p:nvPr>
        </p:nvSpPr>
        <p:spPr>
          <a:xfrm>
            <a:off x="9347519" y="3099817"/>
            <a:ext cx="728405" cy="658366"/>
          </a:xfrm>
        </p:spPr>
        <p:txBody>
          <a:bodyPr anchor="ctr" anchorCtr="0">
            <a:normAutofit/>
          </a:bodyPr>
          <a:lstStyle>
            <a:lvl1pPr marL="0" indent="0" algn="ctr">
              <a:buNone/>
              <a:defRPr sz="1000"/>
            </a:lvl1pPr>
          </a:lstStyle>
          <a:p>
            <a:r>
              <a:rPr lang="en-DK"/>
              <a:t>Icon</a:t>
            </a:r>
          </a:p>
        </p:txBody>
      </p:sp>
      <p:sp>
        <p:nvSpPr>
          <p:cNvPr id="11" name="Date Placeholder 6">
            <a:extLst>
              <a:ext uri="{FF2B5EF4-FFF2-40B4-BE49-F238E27FC236}">
                <a16:creationId xmlns:a16="http://schemas.microsoft.com/office/drawing/2014/main" id="{921B4FC5-C183-7AD4-1F5C-6A9515D2045D}"/>
              </a:ext>
            </a:extLst>
          </p:cNvPr>
          <p:cNvSpPr>
            <a:spLocks noGrp="1"/>
          </p:cNvSpPr>
          <p:nvPr>
            <p:ph type="dt" sz="half" idx="10"/>
          </p:nvPr>
        </p:nvSpPr>
        <p:spPr>
          <a:xfrm>
            <a:off x="910676" y="6518455"/>
            <a:ext cx="509909" cy="190320"/>
          </a:xfrm>
        </p:spPr>
        <p:txBody>
          <a:bodyPr/>
          <a:lstStyle/>
          <a:p>
            <a:fld id="{F7AB9126-3059-4165-AD9C-D713C7A1395A}" type="datetime1">
              <a:rPr lang="en-US" smtClean="0"/>
              <a:t>5/19/2024</a:t>
            </a:fld>
            <a:endParaRPr lang="en-DK"/>
          </a:p>
        </p:txBody>
      </p:sp>
      <p:sp>
        <p:nvSpPr>
          <p:cNvPr id="12" name="Footer Placeholder 7">
            <a:extLst>
              <a:ext uri="{FF2B5EF4-FFF2-40B4-BE49-F238E27FC236}">
                <a16:creationId xmlns:a16="http://schemas.microsoft.com/office/drawing/2014/main" id="{E4A1744E-0C9B-917D-E43E-0A3E7A7734CC}"/>
              </a:ext>
            </a:extLst>
          </p:cNvPr>
          <p:cNvSpPr>
            <a:spLocks noGrp="1"/>
          </p:cNvSpPr>
          <p:nvPr>
            <p:ph type="ftr" sz="quarter" idx="11"/>
          </p:nvPr>
        </p:nvSpPr>
        <p:spPr>
          <a:xfrm>
            <a:off x="1598400" y="6518454"/>
            <a:ext cx="9897518" cy="190320"/>
          </a:xfrm>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31792387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con + Text 6">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654123-C59D-4A3F-B914-FBD70D0C93E4}"/>
              </a:ext>
            </a:extLst>
          </p:cNvPr>
          <p:cNvGraphicFramePr>
            <a:graphicFrameLocks noChangeAspect="1"/>
          </p:cNvGraphicFramePr>
          <p:nvPr userDrawn="1">
            <p:custDataLst>
              <p:tags r:id="rId2"/>
            </p:custDataLst>
            <p:extLst>
              <p:ext uri="{D42A27DB-BD31-4B8C-83A1-F6EECF244321}">
                <p14:modId xmlns:p14="http://schemas.microsoft.com/office/powerpoint/2010/main" val="3989614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22"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654123-C59D-4A3F-B914-FBD70D0C93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23" name="Text Placeholder 15">
            <a:extLst>
              <a:ext uri="{FF2B5EF4-FFF2-40B4-BE49-F238E27FC236}">
                <a16:creationId xmlns:a16="http://schemas.microsoft.com/office/drawing/2014/main" id="{68494A02-ECA4-4E3C-917D-411A0C1F25B4}"/>
              </a:ext>
            </a:extLst>
          </p:cNvPr>
          <p:cNvSpPr>
            <a:spLocks noGrp="1"/>
          </p:cNvSpPr>
          <p:nvPr>
            <p:ph type="body" sz="quarter" idx="24" hasCustomPrompt="1"/>
          </p:nvPr>
        </p:nvSpPr>
        <p:spPr>
          <a:xfrm>
            <a:off x="1045710" y="30070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6" name="Picture Placeholder 19">
            <a:extLst>
              <a:ext uri="{FF2B5EF4-FFF2-40B4-BE49-F238E27FC236}">
                <a16:creationId xmlns:a16="http://schemas.microsoft.com/office/drawing/2014/main" id="{EDDB478A-37F2-A59F-C933-A6D32FFFAF6E}"/>
              </a:ext>
            </a:extLst>
          </p:cNvPr>
          <p:cNvSpPr>
            <a:spLocks noGrp="1"/>
          </p:cNvSpPr>
          <p:nvPr>
            <p:ph type="pic" sz="quarter" idx="27" hasCustomPrompt="1"/>
          </p:nvPr>
        </p:nvSpPr>
        <p:spPr>
          <a:xfrm>
            <a:off x="1774249" y="2214099"/>
            <a:ext cx="728405" cy="658366"/>
          </a:xfrm>
        </p:spPr>
        <p:txBody>
          <a:bodyPr anchor="ctr" anchorCtr="0">
            <a:normAutofit/>
          </a:bodyPr>
          <a:lstStyle>
            <a:lvl1pPr marL="0" indent="0" algn="ctr">
              <a:buNone/>
              <a:defRPr sz="1000"/>
            </a:lvl1pPr>
          </a:lstStyle>
          <a:p>
            <a:r>
              <a:rPr lang="en-DK"/>
              <a:t>Icon</a:t>
            </a:r>
          </a:p>
        </p:txBody>
      </p:sp>
      <p:sp>
        <p:nvSpPr>
          <p:cNvPr id="30" name="Text Placeholder 15">
            <a:extLst>
              <a:ext uri="{FF2B5EF4-FFF2-40B4-BE49-F238E27FC236}">
                <a16:creationId xmlns:a16="http://schemas.microsoft.com/office/drawing/2014/main" id="{718E8BCC-8082-40E5-8A8A-401FF1EB3585}"/>
              </a:ext>
            </a:extLst>
          </p:cNvPr>
          <p:cNvSpPr>
            <a:spLocks noGrp="1"/>
          </p:cNvSpPr>
          <p:nvPr>
            <p:ph type="body" sz="quarter" idx="30" hasCustomPrompt="1"/>
          </p:nvPr>
        </p:nvSpPr>
        <p:spPr>
          <a:xfrm>
            <a:off x="4832345" y="30070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2" name="Text Placeholder 15">
            <a:extLst>
              <a:ext uri="{FF2B5EF4-FFF2-40B4-BE49-F238E27FC236}">
                <a16:creationId xmlns:a16="http://schemas.microsoft.com/office/drawing/2014/main" id="{55A90C66-9AB6-D11B-399D-235684B3BDE4}"/>
              </a:ext>
            </a:extLst>
          </p:cNvPr>
          <p:cNvSpPr>
            <a:spLocks noGrp="1"/>
          </p:cNvSpPr>
          <p:nvPr>
            <p:ph type="body" sz="quarter" idx="32" hasCustomPrompt="1"/>
          </p:nvPr>
        </p:nvSpPr>
        <p:spPr>
          <a:xfrm>
            <a:off x="8618980" y="30070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4" name="Text Placeholder 15">
            <a:extLst>
              <a:ext uri="{FF2B5EF4-FFF2-40B4-BE49-F238E27FC236}">
                <a16:creationId xmlns:a16="http://schemas.microsoft.com/office/drawing/2014/main" id="{11C9077B-94A7-8C26-FE43-926DD7EE27E8}"/>
              </a:ext>
            </a:extLst>
          </p:cNvPr>
          <p:cNvSpPr>
            <a:spLocks noGrp="1"/>
          </p:cNvSpPr>
          <p:nvPr>
            <p:ph type="body" sz="quarter" idx="34" hasCustomPrompt="1"/>
          </p:nvPr>
        </p:nvSpPr>
        <p:spPr>
          <a:xfrm>
            <a:off x="1045710" y="53057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6" name="Text Placeholder 15">
            <a:extLst>
              <a:ext uri="{FF2B5EF4-FFF2-40B4-BE49-F238E27FC236}">
                <a16:creationId xmlns:a16="http://schemas.microsoft.com/office/drawing/2014/main" id="{DC325A63-BF2C-5C89-1CC6-54804FEF2499}"/>
              </a:ext>
            </a:extLst>
          </p:cNvPr>
          <p:cNvSpPr>
            <a:spLocks noGrp="1"/>
          </p:cNvSpPr>
          <p:nvPr>
            <p:ph type="body" sz="quarter" idx="36" hasCustomPrompt="1"/>
          </p:nvPr>
        </p:nvSpPr>
        <p:spPr>
          <a:xfrm>
            <a:off x="4832345" y="53057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8" name="Text Placeholder 15">
            <a:extLst>
              <a:ext uri="{FF2B5EF4-FFF2-40B4-BE49-F238E27FC236}">
                <a16:creationId xmlns:a16="http://schemas.microsoft.com/office/drawing/2014/main" id="{04AA573D-A1F2-B6C4-B7C6-C7C78A50C48E}"/>
              </a:ext>
            </a:extLst>
          </p:cNvPr>
          <p:cNvSpPr>
            <a:spLocks noGrp="1"/>
          </p:cNvSpPr>
          <p:nvPr>
            <p:ph type="body" sz="quarter" idx="38" hasCustomPrompt="1"/>
          </p:nvPr>
        </p:nvSpPr>
        <p:spPr>
          <a:xfrm>
            <a:off x="8618980" y="53057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 name="Picture Placeholder 19">
            <a:extLst>
              <a:ext uri="{FF2B5EF4-FFF2-40B4-BE49-F238E27FC236}">
                <a16:creationId xmlns:a16="http://schemas.microsoft.com/office/drawing/2014/main" id="{DB7051D8-09F6-A42C-180A-F9EA99A28CB5}"/>
              </a:ext>
            </a:extLst>
          </p:cNvPr>
          <p:cNvSpPr>
            <a:spLocks noGrp="1"/>
          </p:cNvSpPr>
          <p:nvPr>
            <p:ph type="pic" sz="quarter" idx="40" hasCustomPrompt="1"/>
          </p:nvPr>
        </p:nvSpPr>
        <p:spPr>
          <a:xfrm>
            <a:off x="1774249" y="4531443"/>
            <a:ext cx="728405" cy="658366"/>
          </a:xfrm>
        </p:spPr>
        <p:txBody>
          <a:bodyPr anchor="ctr" anchorCtr="0">
            <a:normAutofit/>
          </a:bodyPr>
          <a:lstStyle>
            <a:lvl1pPr marL="0" indent="0" algn="ctr">
              <a:buNone/>
              <a:defRPr sz="1000"/>
            </a:lvl1pPr>
          </a:lstStyle>
          <a:p>
            <a:r>
              <a:rPr lang="en-DK"/>
              <a:t>Icon</a:t>
            </a:r>
          </a:p>
        </p:txBody>
      </p:sp>
      <p:sp>
        <p:nvSpPr>
          <p:cNvPr id="5" name="Picture Placeholder 19">
            <a:extLst>
              <a:ext uri="{FF2B5EF4-FFF2-40B4-BE49-F238E27FC236}">
                <a16:creationId xmlns:a16="http://schemas.microsoft.com/office/drawing/2014/main" id="{755E4D9D-61EB-4386-D104-9C753DF1B163}"/>
              </a:ext>
            </a:extLst>
          </p:cNvPr>
          <p:cNvSpPr>
            <a:spLocks noGrp="1"/>
          </p:cNvSpPr>
          <p:nvPr>
            <p:ph type="pic" sz="quarter" idx="41" hasCustomPrompt="1"/>
          </p:nvPr>
        </p:nvSpPr>
        <p:spPr>
          <a:xfrm>
            <a:off x="5560884" y="2214099"/>
            <a:ext cx="728405" cy="658366"/>
          </a:xfrm>
        </p:spPr>
        <p:txBody>
          <a:bodyPr anchor="ctr" anchorCtr="0">
            <a:normAutofit/>
          </a:bodyPr>
          <a:lstStyle>
            <a:lvl1pPr marL="0" indent="0" algn="ctr">
              <a:buNone/>
              <a:defRPr sz="1000"/>
            </a:lvl1pPr>
          </a:lstStyle>
          <a:p>
            <a:r>
              <a:rPr lang="en-DK"/>
              <a:t>Icon</a:t>
            </a:r>
          </a:p>
        </p:txBody>
      </p:sp>
      <p:sp>
        <p:nvSpPr>
          <p:cNvPr id="7" name="Picture Placeholder 19">
            <a:extLst>
              <a:ext uri="{FF2B5EF4-FFF2-40B4-BE49-F238E27FC236}">
                <a16:creationId xmlns:a16="http://schemas.microsoft.com/office/drawing/2014/main" id="{F0D33FE3-04F1-7BF1-ACED-584D0DFEE052}"/>
              </a:ext>
            </a:extLst>
          </p:cNvPr>
          <p:cNvSpPr>
            <a:spLocks noGrp="1"/>
          </p:cNvSpPr>
          <p:nvPr>
            <p:ph type="pic" sz="quarter" idx="42" hasCustomPrompt="1"/>
          </p:nvPr>
        </p:nvSpPr>
        <p:spPr>
          <a:xfrm>
            <a:off x="5560884" y="4531443"/>
            <a:ext cx="728405" cy="658366"/>
          </a:xfrm>
        </p:spPr>
        <p:txBody>
          <a:bodyPr anchor="ctr" anchorCtr="0">
            <a:normAutofit/>
          </a:bodyPr>
          <a:lstStyle>
            <a:lvl1pPr marL="0" indent="0" algn="ctr">
              <a:buNone/>
              <a:defRPr sz="1000"/>
            </a:lvl1pPr>
          </a:lstStyle>
          <a:p>
            <a:r>
              <a:rPr lang="en-DK"/>
              <a:t>Icon</a:t>
            </a:r>
          </a:p>
        </p:txBody>
      </p:sp>
      <p:sp>
        <p:nvSpPr>
          <p:cNvPr id="9" name="Picture Placeholder 19">
            <a:extLst>
              <a:ext uri="{FF2B5EF4-FFF2-40B4-BE49-F238E27FC236}">
                <a16:creationId xmlns:a16="http://schemas.microsoft.com/office/drawing/2014/main" id="{6381C0BA-141B-5C68-DEB4-50C5110FA4A7}"/>
              </a:ext>
            </a:extLst>
          </p:cNvPr>
          <p:cNvSpPr>
            <a:spLocks noGrp="1"/>
          </p:cNvSpPr>
          <p:nvPr>
            <p:ph type="pic" sz="quarter" idx="43" hasCustomPrompt="1"/>
          </p:nvPr>
        </p:nvSpPr>
        <p:spPr>
          <a:xfrm>
            <a:off x="9347519" y="2214099"/>
            <a:ext cx="728405" cy="658366"/>
          </a:xfrm>
        </p:spPr>
        <p:txBody>
          <a:bodyPr anchor="ctr" anchorCtr="0">
            <a:normAutofit/>
          </a:bodyPr>
          <a:lstStyle>
            <a:lvl1pPr marL="0" indent="0" algn="ctr">
              <a:buNone/>
              <a:defRPr sz="1000"/>
            </a:lvl1pPr>
          </a:lstStyle>
          <a:p>
            <a:r>
              <a:rPr lang="en-DK"/>
              <a:t>Icon</a:t>
            </a:r>
          </a:p>
        </p:txBody>
      </p:sp>
      <p:sp>
        <p:nvSpPr>
          <p:cNvPr id="11" name="Picture Placeholder 19">
            <a:extLst>
              <a:ext uri="{FF2B5EF4-FFF2-40B4-BE49-F238E27FC236}">
                <a16:creationId xmlns:a16="http://schemas.microsoft.com/office/drawing/2014/main" id="{63A55CF1-1967-E131-72B4-86622615DFB5}"/>
              </a:ext>
            </a:extLst>
          </p:cNvPr>
          <p:cNvSpPr>
            <a:spLocks noGrp="1"/>
          </p:cNvSpPr>
          <p:nvPr>
            <p:ph type="pic" sz="quarter" idx="44" hasCustomPrompt="1"/>
          </p:nvPr>
        </p:nvSpPr>
        <p:spPr>
          <a:xfrm>
            <a:off x="9347519" y="4531443"/>
            <a:ext cx="728405" cy="658366"/>
          </a:xfrm>
        </p:spPr>
        <p:txBody>
          <a:bodyPr anchor="ctr" anchorCtr="0">
            <a:normAutofit/>
          </a:bodyPr>
          <a:lstStyle>
            <a:lvl1pPr marL="0" indent="0" algn="ctr">
              <a:buNone/>
              <a:defRPr sz="1000"/>
            </a:lvl1pPr>
          </a:lstStyle>
          <a:p>
            <a:r>
              <a:rPr lang="en-DK"/>
              <a:t>Icon</a:t>
            </a:r>
          </a:p>
        </p:txBody>
      </p:sp>
      <p:sp>
        <p:nvSpPr>
          <p:cNvPr id="16" name="Date Placeholder 6">
            <a:extLst>
              <a:ext uri="{FF2B5EF4-FFF2-40B4-BE49-F238E27FC236}">
                <a16:creationId xmlns:a16="http://schemas.microsoft.com/office/drawing/2014/main" id="{183A02D0-B89F-087E-1C2B-2F94394F9031}"/>
              </a:ext>
            </a:extLst>
          </p:cNvPr>
          <p:cNvSpPr>
            <a:spLocks noGrp="1"/>
          </p:cNvSpPr>
          <p:nvPr>
            <p:ph type="dt" sz="half" idx="10"/>
          </p:nvPr>
        </p:nvSpPr>
        <p:spPr>
          <a:xfrm>
            <a:off x="910676" y="6518455"/>
            <a:ext cx="509909" cy="190320"/>
          </a:xfrm>
        </p:spPr>
        <p:txBody>
          <a:bodyPr/>
          <a:lstStyle/>
          <a:p>
            <a:fld id="{9CAB3C35-1A4D-42C5-94F3-D4007F3B2B6A}" type="datetime1">
              <a:rPr lang="en-US" smtClean="0"/>
              <a:t>5/19/2024</a:t>
            </a:fld>
            <a:endParaRPr lang="en-DK"/>
          </a:p>
        </p:txBody>
      </p:sp>
      <p:sp>
        <p:nvSpPr>
          <p:cNvPr id="17" name="Footer Placeholder 7">
            <a:extLst>
              <a:ext uri="{FF2B5EF4-FFF2-40B4-BE49-F238E27FC236}">
                <a16:creationId xmlns:a16="http://schemas.microsoft.com/office/drawing/2014/main" id="{19454BB5-21F0-3807-AD39-A863F593132E}"/>
              </a:ext>
            </a:extLst>
          </p:cNvPr>
          <p:cNvSpPr>
            <a:spLocks noGrp="1"/>
          </p:cNvSpPr>
          <p:nvPr>
            <p:ph type="ftr" sz="quarter" idx="11"/>
          </p:nvPr>
        </p:nvSpPr>
        <p:spPr>
          <a:xfrm>
            <a:off x="1598400" y="6518454"/>
            <a:ext cx="9897518" cy="190320"/>
          </a:xfrm>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353454572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ull conten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582A439-50A4-43C9-933C-AA84C2FF7C09}"/>
              </a:ext>
            </a:extLst>
          </p:cNvPr>
          <p:cNvGraphicFramePr>
            <a:graphicFrameLocks noChangeAspect="1"/>
          </p:cNvGraphicFramePr>
          <p:nvPr userDrawn="1">
            <p:custDataLst>
              <p:tags r:id="rId2"/>
            </p:custDataLst>
            <p:extLst>
              <p:ext uri="{D42A27DB-BD31-4B8C-83A1-F6EECF244321}">
                <p14:modId xmlns:p14="http://schemas.microsoft.com/office/powerpoint/2010/main" val="7721504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46"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1582A439-50A4-43C9-933C-AA84C2FF7C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Date Placeholder 3">
            <a:extLst>
              <a:ext uri="{FF2B5EF4-FFF2-40B4-BE49-F238E27FC236}">
                <a16:creationId xmlns:a16="http://schemas.microsoft.com/office/drawing/2014/main" id="{5316138C-8D4E-E726-6C3B-B48B0B9BDD00}"/>
              </a:ext>
            </a:extLst>
          </p:cNvPr>
          <p:cNvSpPr>
            <a:spLocks noGrp="1"/>
          </p:cNvSpPr>
          <p:nvPr>
            <p:ph type="dt" sz="half" idx="2"/>
          </p:nvPr>
        </p:nvSpPr>
        <p:spPr>
          <a:xfrm>
            <a:off x="1028014" y="6518455"/>
            <a:ext cx="509909" cy="190320"/>
          </a:xfrm>
          <a:prstGeom prst="rect">
            <a:avLst/>
          </a:prstGeom>
        </p:spPr>
        <p:txBody>
          <a:bodyPr vert="horz" lIns="0" tIns="0" rIns="0" bIns="0" rtlCol="0" anchor="ctr"/>
          <a:lstStyle>
            <a:lvl1pPr algn="r">
              <a:defRPr sz="6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fld id="{7EBDDD19-54F6-4D26-9B07-CF28F00B0A95}" type="datetime1">
              <a:rPr lang="en-US" smtClean="0"/>
              <a:t>5/19/2024</a:t>
            </a:fld>
            <a:endParaRPr lang="en-DK"/>
          </a:p>
        </p:txBody>
      </p:sp>
      <p:sp>
        <p:nvSpPr>
          <p:cNvPr id="10" name="Footer Placeholder 4">
            <a:extLst>
              <a:ext uri="{FF2B5EF4-FFF2-40B4-BE49-F238E27FC236}">
                <a16:creationId xmlns:a16="http://schemas.microsoft.com/office/drawing/2014/main" id="{28A1ED74-7DA9-03F0-DEE8-C748D83AA83A}"/>
              </a:ext>
            </a:extLst>
          </p:cNvPr>
          <p:cNvSpPr>
            <a:spLocks noGrp="1"/>
          </p:cNvSpPr>
          <p:nvPr>
            <p:ph type="ftr" sz="quarter" idx="11"/>
          </p:nvPr>
        </p:nvSpPr>
        <p:spPr>
          <a:xfrm>
            <a:off x="1714222" y="6518454"/>
            <a:ext cx="9907929" cy="190320"/>
          </a:xfrm>
        </p:spPr>
        <p:txBody>
          <a:bodyPr/>
          <a:lstStyle>
            <a:lvl1pPr>
              <a:defRPr baseline="0">
                <a:latin typeface="Open Sans" panose="020B0606030504020204" pitchFamily="34" charset="0"/>
              </a:defRPr>
            </a:lvl1pPr>
          </a:lstStyle>
          <a:p>
            <a:r>
              <a:rPr lang="en-US"/>
              <a:t>Classification Internal Use   Author SALA Approved by SALA Version 1 </a:t>
            </a:r>
            <a:endParaRPr lang="en-DK"/>
          </a:p>
        </p:txBody>
      </p:sp>
      <p:sp>
        <p:nvSpPr>
          <p:cNvPr id="12" name="Text Placeholder 2">
            <a:extLst>
              <a:ext uri="{FF2B5EF4-FFF2-40B4-BE49-F238E27FC236}">
                <a16:creationId xmlns:a16="http://schemas.microsoft.com/office/drawing/2014/main" id="{CE10D18C-EDC9-4E5D-5FFC-3D59BCD30227}"/>
              </a:ext>
            </a:extLst>
          </p:cNvPr>
          <p:cNvSpPr>
            <a:spLocks noGrp="1"/>
          </p:cNvSpPr>
          <p:nvPr>
            <p:ph idx="1" hasCustomPrompt="1"/>
          </p:nvPr>
        </p:nvSpPr>
        <p:spPr>
          <a:xfrm>
            <a:off x="0" y="0"/>
            <a:ext cx="12192000" cy="6858000"/>
          </a:xfrm>
          <a:prstGeom prst="rect">
            <a:avLst/>
          </a:prstGeom>
          <a:solidFill>
            <a:schemeClr val="bg1"/>
          </a:solidFill>
        </p:spPr>
        <p:txBody>
          <a:bodyPr vert="horz" lIns="0" tIns="45720" rIns="0" bIns="45720" rtlCol="0">
            <a:normAutofit/>
          </a:bodyPr>
          <a:lstStyle>
            <a:lvl1pPr marL="0" indent="0">
              <a:lnSpc>
                <a:spcPct val="110000"/>
              </a:lnSpc>
              <a:buNone/>
              <a:defRPr baseline="0">
                <a:solidFill>
                  <a:schemeClr val="tx1"/>
                </a:solidFill>
                <a:latin typeface="Open Sans Light" panose="020B0306030504020204" pitchFamily="34" charset="0"/>
              </a:defRPr>
            </a:lvl1pPr>
            <a:lvl2pPr>
              <a:lnSpc>
                <a:spcPct val="110000"/>
              </a:lnSpc>
              <a:defRPr baseline="0">
                <a:solidFill>
                  <a:schemeClr val="tx1"/>
                </a:solidFill>
                <a:latin typeface="Open Sans Light" panose="020B0306030504020204" pitchFamily="34" charset="0"/>
              </a:defRPr>
            </a:lvl2pPr>
            <a:lvl3pPr>
              <a:lnSpc>
                <a:spcPct val="110000"/>
              </a:lnSpc>
              <a:defRPr baseline="0">
                <a:solidFill>
                  <a:schemeClr val="tx1"/>
                </a:solidFill>
                <a:latin typeface="Open Sans Light" panose="020B0306030504020204" pitchFamily="34" charset="0"/>
              </a:defRPr>
            </a:lvl3pPr>
            <a:lvl4pPr>
              <a:lnSpc>
                <a:spcPct val="110000"/>
              </a:lnSpc>
              <a:defRPr baseline="0">
                <a:solidFill>
                  <a:schemeClr val="tx1"/>
                </a:solidFill>
                <a:latin typeface="Open Sans Light" panose="020B0306030504020204" pitchFamily="34" charset="0"/>
              </a:defRPr>
            </a:lvl4pPr>
            <a:lvl5pPr>
              <a:lnSpc>
                <a:spcPct val="110000"/>
              </a:lnSpc>
              <a:defRPr baseline="0">
                <a:solidFill>
                  <a:schemeClr val="tx1"/>
                </a:solidFill>
                <a:latin typeface="Open Sans Light" panose="020B0306030504020204" pitchFamily="34" charset="0"/>
              </a:defRPr>
            </a:lvl5pPr>
          </a:lstStyle>
          <a:p>
            <a:pPr lvl="0"/>
            <a:r>
              <a:rPr lang="en-DK"/>
              <a:t>  </a:t>
            </a:r>
          </a:p>
        </p:txBody>
      </p:sp>
      <p:sp>
        <p:nvSpPr>
          <p:cNvPr id="4" name="Title Placeholder 1">
            <a:extLst>
              <a:ext uri="{FF2B5EF4-FFF2-40B4-BE49-F238E27FC236}">
                <a16:creationId xmlns:a16="http://schemas.microsoft.com/office/drawing/2014/main" id="{F3F0996B-E399-FF78-84AF-17D18B9A0427}"/>
              </a:ext>
            </a:extLst>
          </p:cNvPr>
          <p:cNvSpPr>
            <a:spLocks noGrp="1"/>
          </p:cNvSpPr>
          <p:nvPr>
            <p:ph type="title" hasCustomPrompt="1"/>
          </p:nvPr>
        </p:nvSpPr>
        <p:spPr>
          <a:xfrm>
            <a:off x="350332" y="331200"/>
            <a:ext cx="11149200"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Tree>
    <p:extLst>
      <p:ext uri="{BB962C8B-B14F-4D97-AF65-F5344CB8AC3E}">
        <p14:creationId xmlns:p14="http://schemas.microsoft.com/office/powerpoint/2010/main" val="3325824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 Content 2">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2211CCF-B413-4AF9-A990-7C7BB19905E0}"/>
              </a:ext>
            </a:extLst>
          </p:cNvPr>
          <p:cNvGraphicFramePr>
            <a:graphicFrameLocks noChangeAspect="1"/>
          </p:cNvGraphicFramePr>
          <p:nvPr userDrawn="1">
            <p:custDataLst>
              <p:tags r:id="rId2"/>
            </p:custDataLst>
            <p:extLst>
              <p:ext uri="{D42A27DB-BD31-4B8C-83A1-F6EECF244321}">
                <p14:modId xmlns:p14="http://schemas.microsoft.com/office/powerpoint/2010/main" val="21664364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2"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02211CCF-B413-4AF9-A990-7C7BB19905E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50433263-9B7A-82DD-CFBB-B766D259210F}"/>
              </a:ext>
            </a:extLst>
          </p:cNvPr>
          <p:cNvSpPr>
            <a:spLocks noGrp="1"/>
          </p:cNvSpPr>
          <p:nvPr>
            <p:ph sz="half" idx="1" hasCustomPrompt="1"/>
          </p:nvPr>
        </p:nvSpPr>
        <p:spPr>
          <a:xfrm>
            <a:off x="350332" y="1216404"/>
            <a:ext cx="5405585" cy="511813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 name="Content Placeholder 3">
            <a:extLst>
              <a:ext uri="{FF2B5EF4-FFF2-40B4-BE49-F238E27FC236}">
                <a16:creationId xmlns:a16="http://schemas.microsoft.com/office/drawing/2014/main" id="{99244469-4386-0DE6-2983-608FF1818D6E}"/>
              </a:ext>
            </a:extLst>
          </p:cNvPr>
          <p:cNvSpPr>
            <a:spLocks noGrp="1"/>
          </p:cNvSpPr>
          <p:nvPr>
            <p:ph sz="half" idx="2" hasCustomPrompt="1"/>
          </p:nvPr>
        </p:nvSpPr>
        <p:spPr>
          <a:xfrm>
            <a:off x="6094254" y="1216404"/>
            <a:ext cx="5405585" cy="511813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7" name="Slide Number Placeholder 6">
            <a:extLst>
              <a:ext uri="{FF2B5EF4-FFF2-40B4-BE49-F238E27FC236}">
                <a16:creationId xmlns:a16="http://schemas.microsoft.com/office/drawing/2014/main" id="{04E242F9-2629-A6A5-20A9-C1F686C1F6F3}"/>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8" name="Title Placeholder 1">
            <a:extLst>
              <a:ext uri="{FF2B5EF4-FFF2-40B4-BE49-F238E27FC236}">
                <a16:creationId xmlns:a16="http://schemas.microsoft.com/office/drawing/2014/main" id="{20498391-B62B-944E-96A1-355A01D24931}"/>
              </a:ext>
            </a:extLst>
          </p:cNvPr>
          <p:cNvSpPr>
            <a:spLocks noGrp="1"/>
          </p:cNvSpPr>
          <p:nvPr>
            <p:ph type="title" hasCustomPrompt="1"/>
          </p:nvPr>
        </p:nvSpPr>
        <p:spPr>
          <a:xfrm>
            <a:off x="350332" y="331200"/>
            <a:ext cx="11149507" cy="504000"/>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9" name="Date Placeholder 3">
            <a:extLst>
              <a:ext uri="{FF2B5EF4-FFF2-40B4-BE49-F238E27FC236}">
                <a16:creationId xmlns:a16="http://schemas.microsoft.com/office/drawing/2014/main" id="{2E19F8F2-00E6-27B7-CE7D-A76965240903}"/>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2E2FE4E3-9FC7-4C10-A91D-156F552CFDDA}" type="datetime1">
              <a:rPr lang="en-US" smtClean="0"/>
              <a:t>5/19/2024</a:t>
            </a:fld>
            <a:endParaRPr lang="en-DK"/>
          </a:p>
        </p:txBody>
      </p:sp>
      <p:sp>
        <p:nvSpPr>
          <p:cNvPr id="30" name="Footer Placeholder 4">
            <a:extLst>
              <a:ext uri="{FF2B5EF4-FFF2-40B4-BE49-F238E27FC236}">
                <a16:creationId xmlns:a16="http://schemas.microsoft.com/office/drawing/2014/main" id="{48004990-5268-75CC-8313-25E4DCB2B6AC}"/>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
        <p:nvSpPr>
          <p:cNvPr id="32" name="Date Placeholder 3">
            <a:extLst>
              <a:ext uri="{FF2B5EF4-FFF2-40B4-BE49-F238E27FC236}">
                <a16:creationId xmlns:a16="http://schemas.microsoft.com/office/drawing/2014/main" id="{09F582D1-CBDD-479D-D0EE-54E38066D4FC}"/>
              </a:ext>
            </a:extLst>
          </p:cNvPr>
          <p:cNvSpPr txBox="1">
            <a:spLocks/>
          </p:cNvSpPr>
          <p:nvPr userDrawn="1"/>
        </p:nvSpPr>
        <p:spPr>
          <a:xfrm>
            <a:off x="1420585"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836264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 Sub + Content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208237C-A45A-4E61-BEBB-7554CB1C3429}"/>
              </a:ext>
            </a:extLst>
          </p:cNvPr>
          <p:cNvGraphicFramePr>
            <a:graphicFrameLocks noChangeAspect="1"/>
          </p:cNvGraphicFramePr>
          <p:nvPr userDrawn="1">
            <p:custDataLst>
              <p:tags r:id="rId2"/>
            </p:custDataLst>
            <p:extLst>
              <p:ext uri="{D42A27DB-BD31-4B8C-83A1-F6EECF244321}">
                <p14:modId xmlns:p14="http://schemas.microsoft.com/office/powerpoint/2010/main" val="40410963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6"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7208237C-A45A-4E61-BEBB-7554CB1C342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50433263-9B7A-82DD-CFBB-B766D259210F}"/>
              </a:ext>
            </a:extLst>
          </p:cNvPr>
          <p:cNvSpPr>
            <a:spLocks noGrp="1"/>
          </p:cNvSpPr>
          <p:nvPr>
            <p:ph sz="half" idx="1" hasCustomPrompt="1"/>
          </p:nvPr>
        </p:nvSpPr>
        <p:spPr>
          <a:xfrm>
            <a:off x="350332" y="1752600"/>
            <a:ext cx="5405585" cy="4581939"/>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 name="Content Placeholder 3">
            <a:extLst>
              <a:ext uri="{FF2B5EF4-FFF2-40B4-BE49-F238E27FC236}">
                <a16:creationId xmlns:a16="http://schemas.microsoft.com/office/drawing/2014/main" id="{99244469-4386-0DE6-2983-608FF1818D6E}"/>
              </a:ext>
            </a:extLst>
          </p:cNvPr>
          <p:cNvSpPr>
            <a:spLocks noGrp="1"/>
          </p:cNvSpPr>
          <p:nvPr>
            <p:ph sz="half" idx="2" hasCustomPrompt="1"/>
          </p:nvPr>
        </p:nvSpPr>
        <p:spPr>
          <a:xfrm>
            <a:off x="6094254" y="1752600"/>
            <a:ext cx="5405585" cy="4581939"/>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7" name="Slide Number Placeholder 6">
            <a:extLst>
              <a:ext uri="{FF2B5EF4-FFF2-40B4-BE49-F238E27FC236}">
                <a16:creationId xmlns:a16="http://schemas.microsoft.com/office/drawing/2014/main" id="{04E242F9-2629-A6A5-20A9-C1F686C1F6F3}"/>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8" name="Title Placeholder 1">
            <a:extLst>
              <a:ext uri="{FF2B5EF4-FFF2-40B4-BE49-F238E27FC236}">
                <a16:creationId xmlns:a16="http://schemas.microsoft.com/office/drawing/2014/main" id="{20498391-B62B-944E-96A1-355A01D24931}"/>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9" name="Date Placeholder 3">
            <a:extLst>
              <a:ext uri="{FF2B5EF4-FFF2-40B4-BE49-F238E27FC236}">
                <a16:creationId xmlns:a16="http://schemas.microsoft.com/office/drawing/2014/main" id="{2E19F8F2-00E6-27B7-CE7D-A76965240903}"/>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BF4FEE7E-59C7-4E35-8282-D03400FFC47B}" type="datetime1">
              <a:rPr lang="en-US" smtClean="0"/>
              <a:t>5/19/2024</a:t>
            </a:fld>
            <a:endParaRPr lang="en-DK"/>
          </a:p>
        </p:txBody>
      </p:sp>
      <p:sp>
        <p:nvSpPr>
          <p:cNvPr id="30" name="Footer Placeholder 4">
            <a:extLst>
              <a:ext uri="{FF2B5EF4-FFF2-40B4-BE49-F238E27FC236}">
                <a16:creationId xmlns:a16="http://schemas.microsoft.com/office/drawing/2014/main" id="{48004990-5268-75CC-8313-25E4DCB2B6AC}"/>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
        <p:nvSpPr>
          <p:cNvPr id="32" name="Date Placeholder 3">
            <a:extLst>
              <a:ext uri="{FF2B5EF4-FFF2-40B4-BE49-F238E27FC236}">
                <a16:creationId xmlns:a16="http://schemas.microsoft.com/office/drawing/2014/main" id="{09F582D1-CBDD-479D-D0EE-54E38066D4FC}"/>
              </a:ext>
            </a:extLst>
          </p:cNvPr>
          <p:cNvSpPr txBox="1">
            <a:spLocks/>
          </p:cNvSpPr>
          <p:nvPr userDrawn="1"/>
        </p:nvSpPr>
        <p:spPr>
          <a:xfrm>
            <a:off x="1420585"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 name="Text Placeholder 3">
            <a:extLst>
              <a:ext uri="{FF2B5EF4-FFF2-40B4-BE49-F238E27FC236}">
                <a16:creationId xmlns:a16="http://schemas.microsoft.com/office/drawing/2014/main" id="{76845777-2024-60B0-0607-90AFB2EDFD2F}"/>
              </a:ext>
            </a:extLst>
          </p:cNvPr>
          <p:cNvSpPr>
            <a:spLocks noGrp="1"/>
          </p:cNvSpPr>
          <p:nvPr>
            <p:ph type="body" sz="quarter" idx="14" hasCustomPrompt="1"/>
          </p:nvPr>
        </p:nvSpPr>
        <p:spPr>
          <a:xfrm>
            <a:off x="350332" y="917575"/>
            <a:ext cx="11149507" cy="657225"/>
          </a:xfrm>
        </p:spPr>
        <p:txBody>
          <a:bodyPr>
            <a:noAutofit/>
          </a:bodyPr>
          <a:lstStyle>
            <a:lvl1pPr marL="0" indent="0">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179388" indent="0">
              <a:buNone/>
              <a:defRPr sz="2000"/>
            </a:lvl2pPr>
            <a:lvl3pPr marL="355600" indent="0">
              <a:buNone/>
              <a:defRPr sz="2000"/>
            </a:lvl3pPr>
            <a:lvl4pPr marL="495300" indent="0">
              <a:buNone/>
              <a:defRPr sz="2000"/>
            </a:lvl4pPr>
            <a:lvl5pPr marL="627063" indent="0">
              <a:buNone/>
              <a:defRPr sz="2000"/>
            </a:lvl5pPr>
          </a:lstStyle>
          <a:p>
            <a:pPr lvl="0"/>
            <a:r>
              <a:rPr lang="da-DK" err="1"/>
              <a:t>Click</a:t>
            </a:r>
            <a:r>
              <a:rPr lang="da-DK"/>
              <a:t> to </a:t>
            </a:r>
            <a:r>
              <a:rPr lang="da-DK" err="1"/>
              <a:t>add</a:t>
            </a:r>
            <a:r>
              <a:rPr lang="da-DK"/>
              <a:t> </a:t>
            </a:r>
            <a:r>
              <a:rPr lang="da-DK" err="1"/>
              <a:t>subtitle</a:t>
            </a:r>
            <a:endParaRPr lang="da-DK"/>
          </a:p>
        </p:txBody>
      </p:sp>
    </p:spTree>
    <p:extLst>
      <p:ext uri="{BB962C8B-B14F-4D97-AF65-F5344CB8AC3E}">
        <p14:creationId xmlns:p14="http://schemas.microsoft.com/office/powerpoint/2010/main" val="3273464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 Content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5A44F17-9355-485D-B02C-32522637244A}"/>
              </a:ext>
            </a:extLst>
          </p:cNvPr>
          <p:cNvGraphicFramePr>
            <a:graphicFrameLocks noChangeAspect="1"/>
          </p:cNvGraphicFramePr>
          <p:nvPr userDrawn="1">
            <p:custDataLst>
              <p:tags r:id="rId2"/>
            </p:custDataLst>
            <p:extLst>
              <p:ext uri="{D42A27DB-BD31-4B8C-83A1-F6EECF244321}">
                <p14:modId xmlns:p14="http://schemas.microsoft.com/office/powerpoint/2010/main" val="321892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0"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B5A44F17-9355-485D-B02C-32522637244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58B342CF-6DAF-4D89-05BF-E61100DDED76}"/>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6" name="Content Placeholder 2">
            <a:extLst>
              <a:ext uri="{FF2B5EF4-FFF2-40B4-BE49-F238E27FC236}">
                <a16:creationId xmlns:a16="http://schemas.microsoft.com/office/drawing/2014/main" id="{D5BB1CA9-FE38-85E2-E08E-C5FC4544089A}"/>
              </a:ext>
            </a:extLst>
          </p:cNvPr>
          <p:cNvSpPr>
            <a:spLocks noGrp="1"/>
          </p:cNvSpPr>
          <p:nvPr>
            <p:ph sz="half" idx="1" hasCustomPrompt="1"/>
          </p:nvPr>
        </p:nvSpPr>
        <p:spPr>
          <a:xfrm>
            <a:off x="350332" y="1216403"/>
            <a:ext cx="3504107" cy="513359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8" name="Content Placeholder 2">
            <a:extLst>
              <a:ext uri="{FF2B5EF4-FFF2-40B4-BE49-F238E27FC236}">
                <a16:creationId xmlns:a16="http://schemas.microsoft.com/office/drawing/2014/main" id="{7662C1E4-0C8E-DC46-9655-1FDA23BAC960}"/>
              </a:ext>
            </a:extLst>
          </p:cNvPr>
          <p:cNvSpPr>
            <a:spLocks noGrp="1"/>
          </p:cNvSpPr>
          <p:nvPr>
            <p:ph sz="half" idx="14" hasCustomPrompt="1"/>
          </p:nvPr>
        </p:nvSpPr>
        <p:spPr>
          <a:xfrm>
            <a:off x="7995732" y="1216403"/>
            <a:ext cx="3504107" cy="513359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9" name="Content Placeholder 2">
            <a:extLst>
              <a:ext uri="{FF2B5EF4-FFF2-40B4-BE49-F238E27FC236}">
                <a16:creationId xmlns:a16="http://schemas.microsoft.com/office/drawing/2014/main" id="{343FF997-979D-FA86-C459-F85C22513B8B}"/>
              </a:ext>
            </a:extLst>
          </p:cNvPr>
          <p:cNvSpPr>
            <a:spLocks noGrp="1"/>
          </p:cNvSpPr>
          <p:nvPr>
            <p:ph sz="half" idx="15" hasCustomPrompt="1"/>
          </p:nvPr>
        </p:nvSpPr>
        <p:spPr>
          <a:xfrm>
            <a:off x="4173032" y="1216403"/>
            <a:ext cx="3504107" cy="513359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13" name="Title Placeholder 1">
            <a:extLst>
              <a:ext uri="{FF2B5EF4-FFF2-40B4-BE49-F238E27FC236}">
                <a16:creationId xmlns:a16="http://schemas.microsoft.com/office/drawing/2014/main" id="{4982FA52-91BB-A160-31D4-6D9465245BF5}"/>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10" name="Date Placeholder 3">
            <a:extLst>
              <a:ext uri="{FF2B5EF4-FFF2-40B4-BE49-F238E27FC236}">
                <a16:creationId xmlns:a16="http://schemas.microsoft.com/office/drawing/2014/main" id="{DF03502C-1813-0FE6-E18B-00C495C61E3E}"/>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FE99EC83-4FFF-48B9-91E6-AB5CE7E8FDF1}" type="datetime1">
              <a:rPr lang="en-US" smtClean="0"/>
              <a:t>5/19/2024</a:t>
            </a:fld>
            <a:endParaRPr lang="en-DK"/>
          </a:p>
        </p:txBody>
      </p:sp>
      <p:sp>
        <p:nvSpPr>
          <p:cNvPr id="11" name="Footer Placeholder 4">
            <a:extLst>
              <a:ext uri="{FF2B5EF4-FFF2-40B4-BE49-F238E27FC236}">
                <a16:creationId xmlns:a16="http://schemas.microsoft.com/office/drawing/2014/main" id="{E4511791-D092-63E4-0E45-FA3AB070C9E4}"/>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
        <p:nvSpPr>
          <p:cNvPr id="14" name="Date Placeholder 3">
            <a:extLst>
              <a:ext uri="{FF2B5EF4-FFF2-40B4-BE49-F238E27FC236}">
                <a16:creationId xmlns:a16="http://schemas.microsoft.com/office/drawing/2014/main" id="{3B74E34B-D602-5DFF-343E-13DF6524F7D0}"/>
              </a:ext>
            </a:extLst>
          </p:cNvPr>
          <p:cNvSpPr txBox="1">
            <a:spLocks/>
          </p:cNvSpPr>
          <p:nvPr userDrawn="1"/>
        </p:nvSpPr>
        <p:spPr>
          <a:xfrm>
            <a:off x="1420585"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8596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 Sub + Content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01EB87-CEBF-4F53-9653-D7D646ED3AF2}"/>
              </a:ext>
            </a:extLst>
          </p:cNvPr>
          <p:cNvGraphicFramePr>
            <a:graphicFrameLocks noChangeAspect="1"/>
          </p:cNvGraphicFramePr>
          <p:nvPr userDrawn="1">
            <p:custDataLst>
              <p:tags r:id="rId2"/>
            </p:custDataLst>
            <p:extLst>
              <p:ext uri="{D42A27DB-BD31-4B8C-83A1-F6EECF244321}">
                <p14:modId xmlns:p14="http://schemas.microsoft.com/office/powerpoint/2010/main" val="3744586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4"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D901EB87-CEBF-4F53-9653-D7D646ED3A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58B342CF-6DAF-4D89-05BF-E61100DDED76}"/>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6" name="Content Placeholder 2">
            <a:extLst>
              <a:ext uri="{FF2B5EF4-FFF2-40B4-BE49-F238E27FC236}">
                <a16:creationId xmlns:a16="http://schemas.microsoft.com/office/drawing/2014/main" id="{D5BB1CA9-FE38-85E2-E08E-C5FC4544089A}"/>
              </a:ext>
            </a:extLst>
          </p:cNvPr>
          <p:cNvSpPr>
            <a:spLocks noGrp="1"/>
          </p:cNvSpPr>
          <p:nvPr>
            <p:ph sz="half" idx="1" hasCustomPrompt="1"/>
          </p:nvPr>
        </p:nvSpPr>
        <p:spPr>
          <a:xfrm>
            <a:off x="350332" y="1752599"/>
            <a:ext cx="3504107" cy="459740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8" name="Content Placeholder 2">
            <a:extLst>
              <a:ext uri="{FF2B5EF4-FFF2-40B4-BE49-F238E27FC236}">
                <a16:creationId xmlns:a16="http://schemas.microsoft.com/office/drawing/2014/main" id="{7662C1E4-0C8E-DC46-9655-1FDA23BAC960}"/>
              </a:ext>
            </a:extLst>
          </p:cNvPr>
          <p:cNvSpPr>
            <a:spLocks noGrp="1"/>
          </p:cNvSpPr>
          <p:nvPr>
            <p:ph sz="half" idx="14" hasCustomPrompt="1"/>
          </p:nvPr>
        </p:nvSpPr>
        <p:spPr>
          <a:xfrm>
            <a:off x="7995732" y="1752599"/>
            <a:ext cx="3504107" cy="459740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9" name="Content Placeholder 2">
            <a:extLst>
              <a:ext uri="{FF2B5EF4-FFF2-40B4-BE49-F238E27FC236}">
                <a16:creationId xmlns:a16="http://schemas.microsoft.com/office/drawing/2014/main" id="{343FF997-979D-FA86-C459-F85C22513B8B}"/>
              </a:ext>
            </a:extLst>
          </p:cNvPr>
          <p:cNvSpPr>
            <a:spLocks noGrp="1"/>
          </p:cNvSpPr>
          <p:nvPr>
            <p:ph sz="half" idx="15" hasCustomPrompt="1"/>
          </p:nvPr>
        </p:nvSpPr>
        <p:spPr>
          <a:xfrm>
            <a:off x="4173032" y="1752599"/>
            <a:ext cx="3504107" cy="4597401"/>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13" name="Title Placeholder 1">
            <a:extLst>
              <a:ext uri="{FF2B5EF4-FFF2-40B4-BE49-F238E27FC236}">
                <a16:creationId xmlns:a16="http://schemas.microsoft.com/office/drawing/2014/main" id="{4982FA52-91BB-A160-31D4-6D9465245BF5}"/>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10" name="Date Placeholder 3">
            <a:extLst>
              <a:ext uri="{FF2B5EF4-FFF2-40B4-BE49-F238E27FC236}">
                <a16:creationId xmlns:a16="http://schemas.microsoft.com/office/drawing/2014/main" id="{DF03502C-1813-0FE6-E18B-00C495C61E3E}"/>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EC9C0C3E-3DC4-4DAE-8BC4-863579372334}" type="datetime1">
              <a:rPr lang="en-US" smtClean="0"/>
              <a:t>5/19/2024</a:t>
            </a:fld>
            <a:endParaRPr lang="en-DK"/>
          </a:p>
        </p:txBody>
      </p:sp>
      <p:sp>
        <p:nvSpPr>
          <p:cNvPr id="11" name="Footer Placeholder 4">
            <a:extLst>
              <a:ext uri="{FF2B5EF4-FFF2-40B4-BE49-F238E27FC236}">
                <a16:creationId xmlns:a16="http://schemas.microsoft.com/office/drawing/2014/main" id="{E4511791-D092-63E4-0E45-FA3AB070C9E4}"/>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
        <p:nvSpPr>
          <p:cNvPr id="14" name="Date Placeholder 3">
            <a:extLst>
              <a:ext uri="{FF2B5EF4-FFF2-40B4-BE49-F238E27FC236}">
                <a16:creationId xmlns:a16="http://schemas.microsoft.com/office/drawing/2014/main" id="{3B74E34B-D602-5DFF-343E-13DF6524F7D0}"/>
              </a:ext>
            </a:extLst>
          </p:cNvPr>
          <p:cNvSpPr txBox="1">
            <a:spLocks/>
          </p:cNvSpPr>
          <p:nvPr userDrawn="1"/>
        </p:nvSpPr>
        <p:spPr>
          <a:xfrm>
            <a:off x="1420585"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Text Placeholder 3">
            <a:extLst>
              <a:ext uri="{FF2B5EF4-FFF2-40B4-BE49-F238E27FC236}">
                <a16:creationId xmlns:a16="http://schemas.microsoft.com/office/drawing/2014/main" id="{6BFC367F-FE17-B060-9438-0F47FE726164}"/>
              </a:ext>
            </a:extLst>
          </p:cNvPr>
          <p:cNvSpPr>
            <a:spLocks noGrp="1"/>
          </p:cNvSpPr>
          <p:nvPr>
            <p:ph type="body" sz="quarter" idx="16" hasCustomPrompt="1"/>
          </p:nvPr>
        </p:nvSpPr>
        <p:spPr>
          <a:xfrm>
            <a:off x="350332" y="917575"/>
            <a:ext cx="11149507" cy="657225"/>
          </a:xfrm>
        </p:spPr>
        <p:txBody>
          <a:bodyPr>
            <a:noAutofit/>
          </a:bodyPr>
          <a:lstStyle>
            <a:lvl1pPr marL="0" indent="0">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179388" indent="0">
              <a:buNone/>
              <a:defRPr sz="2000"/>
            </a:lvl2pPr>
            <a:lvl3pPr marL="355600" indent="0">
              <a:buNone/>
              <a:defRPr sz="2000"/>
            </a:lvl3pPr>
            <a:lvl4pPr marL="495300" indent="0">
              <a:buNone/>
              <a:defRPr sz="2000"/>
            </a:lvl4pPr>
            <a:lvl5pPr marL="627063" indent="0">
              <a:buNone/>
              <a:defRPr sz="2000"/>
            </a:lvl5pPr>
          </a:lstStyle>
          <a:p>
            <a:pPr lvl="0"/>
            <a:r>
              <a:rPr lang="da-DK" err="1"/>
              <a:t>Click</a:t>
            </a:r>
            <a:r>
              <a:rPr lang="da-DK"/>
              <a:t> to </a:t>
            </a:r>
            <a:r>
              <a:rPr lang="da-DK" err="1"/>
              <a:t>add</a:t>
            </a:r>
            <a:r>
              <a:rPr lang="da-DK"/>
              <a:t> </a:t>
            </a:r>
            <a:r>
              <a:rPr lang="da-DK" err="1"/>
              <a:t>subtitle</a:t>
            </a:r>
            <a:endParaRPr lang="da-DK"/>
          </a:p>
        </p:txBody>
      </p:sp>
    </p:spTree>
    <p:extLst>
      <p:ext uri="{BB962C8B-B14F-4D97-AF65-F5344CB8AC3E}">
        <p14:creationId xmlns:p14="http://schemas.microsoft.com/office/powerpoint/2010/main" val="1657252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 Content 6">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2B6A6AB-13E2-4CAF-A229-099E4F040A15}"/>
              </a:ext>
            </a:extLst>
          </p:cNvPr>
          <p:cNvGraphicFramePr>
            <a:graphicFrameLocks noChangeAspect="1"/>
          </p:cNvGraphicFramePr>
          <p:nvPr userDrawn="1">
            <p:custDataLst>
              <p:tags r:id="rId2"/>
            </p:custDataLst>
            <p:extLst>
              <p:ext uri="{D42A27DB-BD31-4B8C-83A1-F6EECF244321}">
                <p14:modId xmlns:p14="http://schemas.microsoft.com/office/powerpoint/2010/main" val="2872728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8"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12B6A6AB-13E2-4CAF-A229-099E4F040A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B31ED67B-9A1D-62A7-1F61-A2F50286B4BC}"/>
              </a:ext>
            </a:extLst>
          </p:cNvPr>
          <p:cNvSpPr>
            <a:spLocks noGrp="1"/>
          </p:cNvSpPr>
          <p:nvPr>
            <p:ph type="dt" sz="half" idx="10"/>
          </p:nvPr>
        </p:nvSpPr>
        <p:spPr/>
        <p:txBody>
          <a:bodyPr/>
          <a:lstStyle>
            <a:lvl1pPr>
              <a:defRPr>
                <a:solidFill>
                  <a:schemeClr val="tx1"/>
                </a:solidFill>
              </a:defRPr>
            </a:lvl1pPr>
          </a:lstStyle>
          <a:p>
            <a:fld id="{7AB5B4B5-6DBB-48E8-8AA2-0A1ACF2B315F}" type="datetime1">
              <a:rPr lang="en-US" smtClean="0"/>
              <a:t>5/19/2024</a:t>
            </a:fld>
            <a:endParaRPr lang="en-DK"/>
          </a:p>
        </p:txBody>
      </p:sp>
      <p:sp>
        <p:nvSpPr>
          <p:cNvPr id="9" name="Slide Number Placeholder 8">
            <a:extLst>
              <a:ext uri="{FF2B5EF4-FFF2-40B4-BE49-F238E27FC236}">
                <a16:creationId xmlns:a16="http://schemas.microsoft.com/office/drawing/2014/main" id="{31B05B3D-A5B9-E557-51C1-B5A8BE38411B}"/>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10" name="Content Placeholder 2">
            <a:extLst>
              <a:ext uri="{FF2B5EF4-FFF2-40B4-BE49-F238E27FC236}">
                <a16:creationId xmlns:a16="http://schemas.microsoft.com/office/drawing/2014/main" id="{1165CE91-2B43-6A8E-9C31-EFC93E34CD96}"/>
              </a:ext>
            </a:extLst>
          </p:cNvPr>
          <p:cNvSpPr>
            <a:spLocks noGrp="1"/>
          </p:cNvSpPr>
          <p:nvPr>
            <p:ph sz="half" idx="1" hasCustomPrompt="1"/>
          </p:nvPr>
        </p:nvSpPr>
        <p:spPr>
          <a:xfrm>
            <a:off x="350332" y="1003300"/>
            <a:ext cx="3504107" cy="253758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12" name="Title Placeholder 1">
            <a:extLst>
              <a:ext uri="{FF2B5EF4-FFF2-40B4-BE49-F238E27FC236}">
                <a16:creationId xmlns:a16="http://schemas.microsoft.com/office/drawing/2014/main" id="{2C2DFDA3-D251-556A-F2B3-06C21EB05AD3}"/>
              </a:ext>
            </a:extLst>
          </p:cNvPr>
          <p:cNvSpPr>
            <a:spLocks noGrp="1"/>
          </p:cNvSpPr>
          <p:nvPr>
            <p:ph type="title" hasCustomPrompt="1"/>
          </p:nvPr>
        </p:nvSpPr>
        <p:spPr>
          <a:xfrm>
            <a:off x="349200"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4" name="Content Placeholder 2">
            <a:extLst>
              <a:ext uri="{FF2B5EF4-FFF2-40B4-BE49-F238E27FC236}">
                <a16:creationId xmlns:a16="http://schemas.microsoft.com/office/drawing/2014/main" id="{F446CEED-B184-0C4B-6A8D-A4720C9A0A17}"/>
              </a:ext>
            </a:extLst>
          </p:cNvPr>
          <p:cNvSpPr>
            <a:spLocks noGrp="1"/>
          </p:cNvSpPr>
          <p:nvPr>
            <p:ph sz="half" idx="14" hasCustomPrompt="1"/>
          </p:nvPr>
        </p:nvSpPr>
        <p:spPr>
          <a:xfrm>
            <a:off x="8001166" y="1003300"/>
            <a:ext cx="3498673" cy="253758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25" name="Content Placeholder 2">
            <a:extLst>
              <a:ext uri="{FF2B5EF4-FFF2-40B4-BE49-F238E27FC236}">
                <a16:creationId xmlns:a16="http://schemas.microsoft.com/office/drawing/2014/main" id="{49BDBA9D-3D0E-D131-6A25-8257C3CA5EBD}"/>
              </a:ext>
            </a:extLst>
          </p:cNvPr>
          <p:cNvSpPr>
            <a:spLocks noGrp="1"/>
          </p:cNvSpPr>
          <p:nvPr>
            <p:ph sz="half" idx="15" hasCustomPrompt="1"/>
          </p:nvPr>
        </p:nvSpPr>
        <p:spPr>
          <a:xfrm>
            <a:off x="4178466" y="1003300"/>
            <a:ext cx="3498673" cy="2537582"/>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39" name="Content Placeholder 2">
            <a:extLst>
              <a:ext uri="{FF2B5EF4-FFF2-40B4-BE49-F238E27FC236}">
                <a16:creationId xmlns:a16="http://schemas.microsoft.com/office/drawing/2014/main" id="{32EC864F-661D-068F-8CAA-59BD8296C4CF}"/>
              </a:ext>
            </a:extLst>
          </p:cNvPr>
          <p:cNvSpPr>
            <a:spLocks noGrp="1"/>
          </p:cNvSpPr>
          <p:nvPr>
            <p:ph sz="half" idx="17" hasCustomPrompt="1"/>
          </p:nvPr>
        </p:nvSpPr>
        <p:spPr>
          <a:xfrm>
            <a:off x="350332" y="3711368"/>
            <a:ext cx="3504107" cy="254911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0" name="Content Placeholder 2">
            <a:extLst>
              <a:ext uri="{FF2B5EF4-FFF2-40B4-BE49-F238E27FC236}">
                <a16:creationId xmlns:a16="http://schemas.microsoft.com/office/drawing/2014/main" id="{FC8118D3-8EAF-A762-D3C5-B958B4FA7EA0}"/>
              </a:ext>
            </a:extLst>
          </p:cNvPr>
          <p:cNvSpPr>
            <a:spLocks noGrp="1"/>
          </p:cNvSpPr>
          <p:nvPr>
            <p:ph sz="half" idx="18" hasCustomPrompt="1"/>
          </p:nvPr>
        </p:nvSpPr>
        <p:spPr>
          <a:xfrm>
            <a:off x="8001166" y="3711368"/>
            <a:ext cx="3498673" cy="254911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1" name="Content Placeholder 2">
            <a:extLst>
              <a:ext uri="{FF2B5EF4-FFF2-40B4-BE49-F238E27FC236}">
                <a16:creationId xmlns:a16="http://schemas.microsoft.com/office/drawing/2014/main" id="{8317E52D-64A4-B697-1C42-A5D94B0C2070}"/>
              </a:ext>
            </a:extLst>
          </p:cNvPr>
          <p:cNvSpPr>
            <a:spLocks noGrp="1"/>
          </p:cNvSpPr>
          <p:nvPr>
            <p:ph sz="half" idx="19" hasCustomPrompt="1"/>
          </p:nvPr>
        </p:nvSpPr>
        <p:spPr>
          <a:xfrm>
            <a:off x="4178466" y="3711368"/>
            <a:ext cx="3498673" cy="254911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3" name="Footer Placeholder 4">
            <a:extLst>
              <a:ext uri="{FF2B5EF4-FFF2-40B4-BE49-F238E27FC236}">
                <a16:creationId xmlns:a16="http://schemas.microsoft.com/office/drawing/2014/main" id="{8B654CC0-B66B-192A-D91C-57C425A5DB28}"/>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Tree>
    <p:extLst>
      <p:ext uri="{BB962C8B-B14F-4D97-AF65-F5344CB8AC3E}">
        <p14:creationId xmlns:p14="http://schemas.microsoft.com/office/powerpoint/2010/main" val="2688663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ent + image righ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F7331C7-6005-4235-BFD1-DAF81898621C}"/>
              </a:ext>
            </a:extLst>
          </p:cNvPr>
          <p:cNvGraphicFramePr>
            <a:graphicFrameLocks noChangeAspect="1"/>
          </p:cNvGraphicFramePr>
          <p:nvPr userDrawn="1">
            <p:custDataLst>
              <p:tags r:id="rId2"/>
            </p:custDataLst>
            <p:extLst>
              <p:ext uri="{D42A27DB-BD31-4B8C-83A1-F6EECF244321}">
                <p14:modId xmlns:p14="http://schemas.microsoft.com/office/powerpoint/2010/main" val="8637343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2"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1F7331C7-6005-4235-BFD1-DAF8189862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Picture Placeholder 9">
            <a:extLst>
              <a:ext uri="{FF2B5EF4-FFF2-40B4-BE49-F238E27FC236}">
                <a16:creationId xmlns:a16="http://schemas.microsoft.com/office/drawing/2014/main" id="{F4F8D4AB-3A73-C8BE-23BC-DB3BF8C5BE20}"/>
              </a:ext>
            </a:extLst>
          </p:cNvPr>
          <p:cNvSpPr>
            <a:spLocks noGrp="1"/>
          </p:cNvSpPr>
          <p:nvPr>
            <p:ph type="pic" sz="quarter" idx="14" hasCustomPrompt="1"/>
          </p:nvPr>
        </p:nvSpPr>
        <p:spPr>
          <a:xfrm>
            <a:off x="6268658" y="-14616"/>
            <a:ext cx="5923342" cy="6872616"/>
          </a:xfrm>
          <a:solidFill>
            <a:schemeClr val="bg1">
              <a:lumMod val="85000"/>
            </a:schemeClr>
          </a:solidFill>
        </p:spPr>
        <p:txBody>
          <a:bodyPr anchor="ctr" anchorCtr="0">
            <a:normAutofit/>
          </a:bodyPr>
          <a:lstStyle>
            <a:lvl1pPr marL="0" indent="0" algn="ctr">
              <a:buNone/>
              <a:defRPr sz="1200"/>
            </a:lvl1pPr>
          </a:lstStyle>
          <a:p>
            <a:r>
              <a:rPr lang="da-DK" err="1"/>
              <a:t>Click</a:t>
            </a:r>
            <a:r>
              <a:rPr lang="da-DK"/>
              <a:t> to </a:t>
            </a:r>
            <a:r>
              <a:rPr lang="da-DK" err="1"/>
              <a:t>insert</a:t>
            </a:r>
            <a:r>
              <a:rPr lang="da-DK"/>
              <a:t> image</a:t>
            </a:r>
            <a:endParaRPr lang="en-DK"/>
          </a:p>
        </p:txBody>
      </p:sp>
      <p:sp>
        <p:nvSpPr>
          <p:cNvPr id="3" name="Content Placeholder 2">
            <a:extLst>
              <a:ext uri="{FF2B5EF4-FFF2-40B4-BE49-F238E27FC236}">
                <a16:creationId xmlns:a16="http://schemas.microsoft.com/office/drawing/2014/main" id="{50433263-9B7A-82DD-CFBB-B766D259210F}"/>
              </a:ext>
            </a:extLst>
          </p:cNvPr>
          <p:cNvSpPr>
            <a:spLocks noGrp="1"/>
          </p:cNvSpPr>
          <p:nvPr>
            <p:ph sz="half" idx="1" hasCustomPrompt="1"/>
          </p:nvPr>
        </p:nvSpPr>
        <p:spPr>
          <a:xfrm>
            <a:off x="350332" y="1216403"/>
            <a:ext cx="5570637" cy="511813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5" name="Date Placeholder 4">
            <a:extLst>
              <a:ext uri="{FF2B5EF4-FFF2-40B4-BE49-F238E27FC236}">
                <a16:creationId xmlns:a16="http://schemas.microsoft.com/office/drawing/2014/main" id="{F062C77F-7050-8764-3A11-59CB048E82F7}"/>
              </a:ext>
            </a:extLst>
          </p:cNvPr>
          <p:cNvSpPr>
            <a:spLocks noGrp="1"/>
          </p:cNvSpPr>
          <p:nvPr>
            <p:ph type="dt" sz="half" idx="10"/>
          </p:nvPr>
        </p:nvSpPr>
        <p:spPr/>
        <p:txBody>
          <a:bodyPr/>
          <a:lstStyle/>
          <a:p>
            <a:fld id="{B2314FED-BC85-48D2-B1DD-DBD2630D5B3E}" type="datetime1">
              <a:rPr lang="en-US" smtClean="0"/>
              <a:t>5/19/2024</a:t>
            </a:fld>
            <a:endParaRPr lang="en-DK"/>
          </a:p>
        </p:txBody>
      </p:sp>
      <p:sp>
        <p:nvSpPr>
          <p:cNvPr id="8" name="Title Placeholder 1">
            <a:extLst>
              <a:ext uri="{FF2B5EF4-FFF2-40B4-BE49-F238E27FC236}">
                <a16:creationId xmlns:a16="http://schemas.microsoft.com/office/drawing/2014/main" id="{20498391-B62B-944E-96A1-355A01D24931}"/>
              </a:ext>
            </a:extLst>
          </p:cNvPr>
          <p:cNvSpPr>
            <a:spLocks noGrp="1"/>
          </p:cNvSpPr>
          <p:nvPr>
            <p:ph type="title" hasCustomPrompt="1"/>
          </p:nvPr>
        </p:nvSpPr>
        <p:spPr>
          <a:xfrm>
            <a:off x="350333" y="331200"/>
            <a:ext cx="5569200"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 name="Text Placeholder 15">
            <a:extLst>
              <a:ext uri="{FF2B5EF4-FFF2-40B4-BE49-F238E27FC236}">
                <a16:creationId xmlns:a16="http://schemas.microsoft.com/office/drawing/2014/main" id="{B38A8E84-101E-95D6-7058-9E8C45CD5960}"/>
              </a:ext>
            </a:extLst>
          </p:cNvPr>
          <p:cNvSpPr>
            <a:spLocks noGrp="1"/>
          </p:cNvSpPr>
          <p:nvPr>
            <p:ph type="body" sz="quarter" idx="15" hasCustomPrompt="1"/>
          </p:nvPr>
        </p:nvSpPr>
        <p:spPr>
          <a:xfrm>
            <a:off x="6268658" y="-14616"/>
            <a:ext cx="349099" cy="6872616"/>
          </a:xfrm>
          <a:solidFill>
            <a:schemeClr val="tx1">
              <a:alpha val="80000"/>
            </a:schemeClr>
          </a:solidFill>
          <a:ln>
            <a:noFill/>
          </a:ln>
        </p:spPr>
        <p:txBody>
          <a:bodyPr/>
          <a:lstStyle>
            <a:lvl1pPr marL="0" indent="0">
              <a:buNone/>
              <a:defRPr/>
            </a:lvl1pPr>
          </a:lstStyle>
          <a:p>
            <a:pPr lvl="0"/>
            <a:r>
              <a:rPr lang="en-DK"/>
              <a:t> </a:t>
            </a:r>
          </a:p>
        </p:txBody>
      </p:sp>
      <p:sp>
        <p:nvSpPr>
          <p:cNvPr id="7" name="Footer Placeholder 4">
            <a:extLst>
              <a:ext uri="{FF2B5EF4-FFF2-40B4-BE49-F238E27FC236}">
                <a16:creationId xmlns:a16="http://schemas.microsoft.com/office/drawing/2014/main" id="{8FE30B2B-0FCA-1A38-9376-7321E07FFC9C}"/>
              </a:ext>
            </a:extLst>
          </p:cNvPr>
          <p:cNvSpPr>
            <a:spLocks noGrp="1"/>
          </p:cNvSpPr>
          <p:nvPr>
            <p:ph type="ftr" sz="quarter" idx="11"/>
          </p:nvPr>
        </p:nvSpPr>
        <p:spPr>
          <a:xfrm>
            <a:off x="1596885" y="6518453"/>
            <a:ext cx="432408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spTree>
    <p:extLst>
      <p:ext uri="{BB962C8B-B14F-4D97-AF65-F5344CB8AC3E}">
        <p14:creationId xmlns:p14="http://schemas.microsoft.com/office/powerpoint/2010/main" val="353165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2217747-7870-46F9-B5BF-4EC93A6475F9}"/>
              </a:ext>
            </a:extLst>
          </p:cNvPr>
          <p:cNvGraphicFramePr>
            <a:graphicFrameLocks noChangeAspect="1"/>
          </p:cNvGraphicFramePr>
          <p:nvPr userDrawn="1">
            <p:custDataLst>
              <p:tags r:id="rId2"/>
            </p:custDataLst>
            <p:extLst>
              <p:ext uri="{D42A27DB-BD31-4B8C-83A1-F6EECF244321}">
                <p14:modId xmlns:p14="http://schemas.microsoft.com/office/powerpoint/2010/main" val="2923957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02217747-7870-46F9-B5BF-4EC93A6475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588A2300-7AAB-7FB5-02D7-AD03F608AB6D}"/>
              </a:ext>
            </a:extLst>
          </p:cNvPr>
          <p:cNvSpPr>
            <a:spLocks noGrp="1"/>
          </p:cNvSpPr>
          <p:nvPr>
            <p:ph type="pic" sz="quarter" idx="13" hasCustomPrompt="1"/>
          </p:nvPr>
        </p:nvSpPr>
        <p:spPr>
          <a:xfrm>
            <a:off x="0" y="-14616"/>
            <a:ext cx="12200500" cy="6872616"/>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9" name="Rectangle 8">
            <a:extLst>
              <a:ext uri="{FF2B5EF4-FFF2-40B4-BE49-F238E27FC236}">
                <a16:creationId xmlns:a16="http://schemas.microsoft.com/office/drawing/2014/main" id="{AEF7AD01-A7E3-46E5-45AC-04BB11E2AA27}"/>
              </a:ext>
            </a:extLst>
          </p:cNvPr>
          <p:cNvSpPr/>
          <p:nvPr userDrawn="1"/>
        </p:nvSpPr>
        <p:spPr>
          <a:xfrm>
            <a:off x="0" y="-10156"/>
            <a:ext cx="6966675" cy="686815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cxnSp>
        <p:nvCxnSpPr>
          <p:cNvPr id="8" name="Straight Connector 7">
            <a:extLst>
              <a:ext uri="{FF2B5EF4-FFF2-40B4-BE49-F238E27FC236}">
                <a16:creationId xmlns:a16="http://schemas.microsoft.com/office/drawing/2014/main" id="{16E983D4-051F-F805-6713-AFF2E375CA9D}"/>
              </a:ext>
            </a:extLst>
          </p:cNvPr>
          <p:cNvCxnSpPr/>
          <p:nvPr userDrawn="1"/>
        </p:nvCxnSpPr>
        <p:spPr>
          <a:xfrm>
            <a:off x="1627023" y="6556008"/>
            <a:ext cx="0" cy="1020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D895034F-2ABF-BC09-46E6-76C0A1CA0674}"/>
              </a:ext>
            </a:extLst>
          </p:cNvPr>
          <p:cNvSpPr>
            <a:spLocks noGrp="1"/>
          </p:cNvSpPr>
          <p:nvPr>
            <p:ph type="title" hasCustomPrompt="1"/>
          </p:nvPr>
        </p:nvSpPr>
        <p:spPr>
          <a:xfrm>
            <a:off x="350333" y="1739900"/>
            <a:ext cx="6255808" cy="1849581"/>
          </a:xfrm>
          <a:prstGeom prst="rect">
            <a:avLst/>
          </a:prstGeom>
        </p:spPr>
        <p:txBody>
          <a:bodyPr vert="horz" lIns="0" tIns="45720" rIns="0" bIns="45720" rtlCol="0" anchor="b" anchorCtr="0">
            <a:normAutofit/>
          </a:bodyPr>
          <a:lstStyle>
            <a:lvl1pPr algn="r">
              <a:defRPr baseline="0">
                <a:solidFill>
                  <a:schemeClr val="accent1"/>
                </a:solidFill>
                <a:latin typeface="Open Sans" panose="020B0606030504020204" pitchFamily="34" charset="0"/>
              </a:defRPr>
            </a:lvl1pPr>
          </a:lstStyle>
          <a:p>
            <a:r>
              <a:rPr lang="en-US"/>
              <a:t>Click to add title</a:t>
            </a:r>
            <a:endParaRPr lang="en-DK"/>
          </a:p>
        </p:txBody>
      </p:sp>
      <p:sp>
        <p:nvSpPr>
          <p:cNvPr id="6" name="Text Placeholder 2">
            <a:extLst>
              <a:ext uri="{FF2B5EF4-FFF2-40B4-BE49-F238E27FC236}">
                <a16:creationId xmlns:a16="http://schemas.microsoft.com/office/drawing/2014/main" id="{666A3162-5038-C8D0-FA3B-0AE87323A3C8}"/>
              </a:ext>
            </a:extLst>
          </p:cNvPr>
          <p:cNvSpPr>
            <a:spLocks noGrp="1"/>
          </p:cNvSpPr>
          <p:nvPr>
            <p:ph idx="17" hasCustomPrompt="1"/>
          </p:nvPr>
        </p:nvSpPr>
        <p:spPr>
          <a:xfrm>
            <a:off x="6087255" y="5040289"/>
            <a:ext cx="609600" cy="603267"/>
          </a:xfrm>
          <a:prstGeom prst="rect">
            <a:avLst/>
          </a:prstGeom>
          <a:blipFill dpi="0" rotWithShape="1">
            <a:blip r:embed="rId6" cstate="print">
              <a:extLst>
                <a:ext uri="{28A0092B-C50C-407E-A947-70E740481C1C}">
                  <a14:useLocalDpi xmlns:a14="http://schemas.microsoft.com/office/drawing/2010/main"/>
                </a:ext>
              </a:extLst>
            </a:blip>
            <a:srcRect/>
            <a:stretch>
              <a:fillRect/>
            </a:stretch>
          </a:blipFill>
        </p:spPr>
        <p:txBody>
          <a:bodyPr vert="horz" lIns="0" tIns="45720" rIns="0" bIns="45720" rtlCol="0">
            <a:normAutofit/>
          </a:bodyPr>
          <a:lstStyle>
            <a:lvl1pPr marL="0" indent="0" algn="r">
              <a:lnSpc>
                <a:spcPts val="1600"/>
              </a:lnSpc>
              <a:buNone/>
              <a:defRPr sz="2000" b="0">
                <a:solidFill>
                  <a:schemeClr val="accent1"/>
                </a:solidFill>
              </a:defRPr>
            </a:lvl1pPr>
            <a:lvl2pPr marL="222250" indent="0" algn="r">
              <a:lnSpc>
                <a:spcPts val="1600"/>
              </a:lnSpc>
              <a:buFont typeface="Arial" panose="020B0604020202020204" pitchFamily="34" charset="0"/>
              <a:buNone/>
              <a:defRPr/>
            </a:lvl2pPr>
          </a:lstStyle>
          <a:p>
            <a:pPr lvl="1"/>
            <a:r>
              <a:rPr lang="en-DK"/>
              <a:t> </a:t>
            </a:r>
          </a:p>
        </p:txBody>
      </p:sp>
      <p:sp>
        <p:nvSpPr>
          <p:cNvPr id="42" name="Text Placeholder 15">
            <a:extLst>
              <a:ext uri="{FF2B5EF4-FFF2-40B4-BE49-F238E27FC236}">
                <a16:creationId xmlns:a16="http://schemas.microsoft.com/office/drawing/2014/main" id="{FF35C22B-3812-5B20-6654-DF43EED78EDF}"/>
              </a:ext>
            </a:extLst>
          </p:cNvPr>
          <p:cNvSpPr>
            <a:spLocks noGrp="1"/>
          </p:cNvSpPr>
          <p:nvPr>
            <p:ph type="body" sz="quarter" idx="14" hasCustomPrompt="1"/>
          </p:nvPr>
        </p:nvSpPr>
        <p:spPr>
          <a:xfrm>
            <a:off x="8373600" y="-10156"/>
            <a:ext cx="334163" cy="6867525"/>
          </a:xfrm>
          <a:solidFill>
            <a:schemeClr val="tx1">
              <a:alpha val="80000"/>
            </a:schemeClr>
          </a:solidFill>
          <a:ln>
            <a:noFill/>
          </a:ln>
        </p:spPr>
        <p:txBody>
          <a:bodyPr/>
          <a:lstStyle>
            <a:lvl1pPr marL="0" indent="0">
              <a:buNone/>
              <a:defRPr/>
            </a:lvl1pPr>
          </a:lstStyle>
          <a:p>
            <a:pPr lvl="0"/>
            <a:r>
              <a:rPr lang="en-DK"/>
              <a:t> </a:t>
            </a:r>
          </a:p>
        </p:txBody>
      </p:sp>
      <p:sp>
        <p:nvSpPr>
          <p:cNvPr id="5" name="Text Placeholder 4">
            <a:extLst>
              <a:ext uri="{FF2B5EF4-FFF2-40B4-BE49-F238E27FC236}">
                <a16:creationId xmlns:a16="http://schemas.microsoft.com/office/drawing/2014/main" id="{DA444294-15CF-EE40-70C5-2A2B05F93E8B}"/>
              </a:ext>
            </a:extLst>
          </p:cNvPr>
          <p:cNvSpPr>
            <a:spLocks noGrp="1"/>
          </p:cNvSpPr>
          <p:nvPr>
            <p:ph type="body" sz="quarter" idx="19" hasCustomPrompt="1"/>
          </p:nvPr>
        </p:nvSpPr>
        <p:spPr>
          <a:xfrm>
            <a:off x="350838" y="3711616"/>
            <a:ext cx="6254750" cy="1201738"/>
          </a:xfrm>
        </p:spPr>
        <p:txBody>
          <a:bodyPr>
            <a:noAutofit/>
          </a:bodyPr>
          <a:lstStyle>
            <a:lvl1pPr marL="0" indent="0" algn="r">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179388" indent="0" algn="r">
              <a:buNone/>
              <a:defRPr sz="2000" b="0" i="0">
                <a:solidFill>
                  <a:schemeClr val="accent1"/>
                </a:solidFill>
                <a:latin typeface="Open Sans" panose="020B0606030504020204" pitchFamily="34" charset="0"/>
                <a:ea typeface="Open Sans" panose="020B0606030504020204" pitchFamily="34" charset="0"/>
                <a:cs typeface="Open Sans" panose="020B0606030504020204" pitchFamily="34" charset="0"/>
              </a:defRPr>
            </a:lvl2pPr>
            <a:lvl3pPr marL="355600" indent="0" algn="just">
              <a:buNone/>
              <a:defRPr sz="2000" b="0" i="0">
                <a:latin typeface="Open Sans" panose="020B0606030504020204" pitchFamily="34" charset="0"/>
                <a:ea typeface="Open Sans" panose="020B0606030504020204" pitchFamily="34" charset="0"/>
                <a:cs typeface="Open Sans" panose="020B0606030504020204" pitchFamily="34" charset="0"/>
              </a:defRPr>
            </a:lvl3pPr>
            <a:lvl4pPr marL="495300" indent="0" algn="just">
              <a:buNone/>
              <a:defRPr sz="2000" b="0" i="0">
                <a:latin typeface="Open Sans" panose="020B0606030504020204" pitchFamily="34" charset="0"/>
                <a:ea typeface="Open Sans" panose="020B0606030504020204" pitchFamily="34" charset="0"/>
                <a:cs typeface="Open Sans" panose="020B0606030504020204" pitchFamily="34" charset="0"/>
              </a:defRPr>
            </a:lvl4pPr>
            <a:lvl5pPr marL="627063" indent="0" algn="just">
              <a:buNone/>
              <a:defRPr sz="2000"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a:t>
            </a:r>
            <a:r>
              <a:rPr lang="da-DK" err="1"/>
              <a:t>subtitle</a:t>
            </a:r>
            <a:endParaRPr lang="da-DK"/>
          </a:p>
        </p:txBody>
      </p:sp>
      <p:sp>
        <p:nvSpPr>
          <p:cNvPr id="7" name="Text Placeholder 18">
            <a:extLst>
              <a:ext uri="{FF2B5EF4-FFF2-40B4-BE49-F238E27FC236}">
                <a16:creationId xmlns:a16="http://schemas.microsoft.com/office/drawing/2014/main" id="{D65B7CF5-5A56-92D2-5BD9-BA00135F968A}"/>
              </a:ext>
            </a:extLst>
          </p:cNvPr>
          <p:cNvSpPr>
            <a:spLocks noGrp="1"/>
          </p:cNvSpPr>
          <p:nvPr>
            <p:ph type="body" sz="quarter" idx="18" hasCustomPrompt="1"/>
          </p:nvPr>
        </p:nvSpPr>
        <p:spPr>
          <a:xfrm>
            <a:off x="5729709" y="6233201"/>
            <a:ext cx="878056" cy="261922"/>
          </a:xfrm>
          <a:blipFill>
            <a:blip r:embed="rId7" cstate="print">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a:blipFill>
        </p:spPr>
        <p:txBody>
          <a:bodyPr/>
          <a:lstStyle>
            <a:lvl1pPr marL="0" indent="0">
              <a:buNone/>
              <a:defRPr/>
            </a:lvl1pPr>
          </a:lstStyle>
          <a:p>
            <a:pPr lvl="0"/>
            <a:r>
              <a:rPr lang="en-US"/>
              <a:t> </a:t>
            </a:r>
            <a:endParaRPr lang="en-DK"/>
          </a:p>
        </p:txBody>
      </p:sp>
    </p:spTree>
    <p:extLst>
      <p:ext uri="{BB962C8B-B14F-4D97-AF65-F5344CB8AC3E}">
        <p14:creationId xmlns:p14="http://schemas.microsoft.com/office/powerpoint/2010/main" val="1419652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 + image lef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681AAAE-4915-452B-99B5-EEA352086349}"/>
              </a:ext>
            </a:extLst>
          </p:cNvPr>
          <p:cNvGraphicFramePr>
            <a:graphicFrameLocks noChangeAspect="1"/>
          </p:cNvGraphicFramePr>
          <p:nvPr userDrawn="1">
            <p:custDataLst>
              <p:tags r:id="rId2"/>
            </p:custDataLst>
            <p:extLst>
              <p:ext uri="{D42A27DB-BD31-4B8C-83A1-F6EECF244321}">
                <p14:modId xmlns:p14="http://schemas.microsoft.com/office/powerpoint/2010/main" val="15701674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6"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9681AAAE-4915-452B-99B5-EEA35208634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e Placeholder 3">
            <a:extLst>
              <a:ext uri="{FF2B5EF4-FFF2-40B4-BE49-F238E27FC236}">
                <a16:creationId xmlns:a16="http://schemas.microsoft.com/office/drawing/2014/main" id="{D268A74C-D48C-2258-975C-F74FEA2033F0}"/>
              </a:ext>
            </a:extLst>
          </p:cNvPr>
          <p:cNvSpPr>
            <a:spLocks noGrp="1"/>
          </p:cNvSpPr>
          <p:nvPr>
            <p:ph type="dt" sz="half" idx="2"/>
          </p:nvPr>
        </p:nvSpPr>
        <p:spPr>
          <a:xfrm>
            <a:off x="5099164" y="6518455"/>
            <a:ext cx="509909" cy="190320"/>
          </a:xfrm>
          <a:prstGeom prst="rect">
            <a:avLst/>
          </a:prstGeom>
        </p:spPr>
        <p:txBody>
          <a:bodyPr vert="horz" lIns="0" tIns="0" rIns="0" bIns="0" rtlCol="0" anchor="ctr"/>
          <a:lstStyle>
            <a:lvl1pPr algn="r">
              <a:defRPr sz="6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fld id="{B74CA916-1662-4AE9-A69F-4A956740C2CC}" type="datetime1">
              <a:rPr lang="en-US" smtClean="0"/>
              <a:t>5/19/2024</a:t>
            </a:fld>
            <a:endParaRPr lang="en-DK"/>
          </a:p>
        </p:txBody>
      </p:sp>
      <p:pic>
        <p:nvPicPr>
          <p:cNvPr id="10" name="Graphic 9">
            <a:extLst>
              <a:ext uri="{FF2B5EF4-FFF2-40B4-BE49-F238E27FC236}">
                <a16:creationId xmlns:a16="http://schemas.microsoft.com/office/drawing/2014/main" id="{8A66FFC0-2AEB-F75E-DE98-007DEA78E93F}"/>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4538820" y="6518454"/>
            <a:ext cx="560343" cy="163910"/>
          </a:xfrm>
          <a:prstGeom prst="rect">
            <a:avLst/>
          </a:prstGeom>
        </p:spPr>
      </p:pic>
      <p:sp>
        <p:nvSpPr>
          <p:cNvPr id="11" name="Date Placeholder 3">
            <a:extLst>
              <a:ext uri="{FF2B5EF4-FFF2-40B4-BE49-F238E27FC236}">
                <a16:creationId xmlns:a16="http://schemas.microsoft.com/office/drawing/2014/main" id="{D79C87AC-5DFD-F8DD-0650-4AA20B5E5A98}"/>
              </a:ext>
            </a:extLst>
          </p:cNvPr>
          <p:cNvSpPr txBox="1">
            <a:spLocks/>
          </p:cNvSpPr>
          <p:nvPr userDrawn="1"/>
        </p:nvSpPr>
        <p:spPr>
          <a:xfrm>
            <a:off x="5609073"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Picture Placeholder 9">
            <a:extLst>
              <a:ext uri="{FF2B5EF4-FFF2-40B4-BE49-F238E27FC236}">
                <a16:creationId xmlns:a16="http://schemas.microsoft.com/office/drawing/2014/main" id="{94FE0BCD-D0CA-8E2D-3A47-EAFFB137A8FF}"/>
              </a:ext>
            </a:extLst>
          </p:cNvPr>
          <p:cNvSpPr>
            <a:spLocks noGrp="1"/>
          </p:cNvSpPr>
          <p:nvPr>
            <p:ph type="pic" sz="quarter" idx="17" hasCustomPrompt="1"/>
          </p:nvPr>
        </p:nvSpPr>
        <p:spPr>
          <a:xfrm>
            <a:off x="0" y="0"/>
            <a:ext cx="4182832" cy="6858000"/>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14" name="Rectangle 13">
            <a:extLst>
              <a:ext uri="{FF2B5EF4-FFF2-40B4-BE49-F238E27FC236}">
                <a16:creationId xmlns:a16="http://schemas.microsoft.com/office/drawing/2014/main" id="{A7659B0C-DE29-5BEC-206D-8F82ADF38A48}"/>
              </a:ext>
            </a:extLst>
          </p:cNvPr>
          <p:cNvSpPr/>
          <p:nvPr userDrawn="1"/>
        </p:nvSpPr>
        <p:spPr>
          <a:xfrm>
            <a:off x="11780668" y="-14616"/>
            <a:ext cx="411332" cy="687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Slide Number Placeholder 6">
            <a:extLst>
              <a:ext uri="{FF2B5EF4-FFF2-40B4-BE49-F238E27FC236}">
                <a16:creationId xmlns:a16="http://schemas.microsoft.com/office/drawing/2014/main" id="{04E242F9-2629-A6A5-20A9-C1F686C1F6F3}"/>
              </a:ext>
            </a:extLst>
          </p:cNvPr>
          <p:cNvSpPr>
            <a:spLocks noGrp="1"/>
          </p:cNvSpPr>
          <p:nvPr>
            <p:ph type="sldNum" sz="quarter" idx="12"/>
          </p:nvPr>
        </p:nvSpPr>
        <p:spPr/>
        <p:txBody>
          <a:bodyPr/>
          <a:lstStyle/>
          <a:p>
            <a:fld id="{FA118319-B8F5-404C-B23A-2CAA576C0E9E}" type="slidenum">
              <a:rPr lang="en-DK" smtClean="0"/>
              <a:t>‹#›</a:t>
            </a:fld>
            <a:endParaRPr lang="en-DK"/>
          </a:p>
        </p:txBody>
      </p:sp>
      <p:sp>
        <p:nvSpPr>
          <p:cNvPr id="8" name="Title Placeholder 1">
            <a:extLst>
              <a:ext uri="{FF2B5EF4-FFF2-40B4-BE49-F238E27FC236}">
                <a16:creationId xmlns:a16="http://schemas.microsoft.com/office/drawing/2014/main" id="{20498391-B62B-944E-96A1-355A01D24931}"/>
              </a:ext>
            </a:extLst>
          </p:cNvPr>
          <p:cNvSpPr>
            <a:spLocks noGrp="1"/>
          </p:cNvSpPr>
          <p:nvPr>
            <p:ph type="title" hasCustomPrompt="1"/>
          </p:nvPr>
        </p:nvSpPr>
        <p:spPr>
          <a:xfrm>
            <a:off x="4533164" y="331200"/>
            <a:ext cx="7315200"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4" name="Footer Placeholder 4">
            <a:extLst>
              <a:ext uri="{FF2B5EF4-FFF2-40B4-BE49-F238E27FC236}">
                <a16:creationId xmlns:a16="http://schemas.microsoft.com/office/drawing/2014/main" id="{A4729320-E5BF-BC86-0E13-B900084C12FD}"/>
              </a:ext>
            </a:extLst>
          </p:cNvPr>
          <p:cNvSpPr>
            <a:spLocks noGrp="1"/>
          </p:cNvSpPr>
          <p:nvPr>
            <p:ph type="ftr" sz="quarter" idx="3"/>
          </p:nvPr>
        </p:nvSpPr>
        <p:spPr>
          <a:xfrm>
            <a:off x="5785371" y="6518454"/>
            <a:ext cx="6064601" cy="190320"/>
          </a:xfrm>
          <a:prstGeom prst="rect">
            <a:avLst/>
          </a:prstGeom>
        </p:spPr>
        <p:txBody>
          <a:bodyPr vert="horz" lIns="0" tIns="0" rIns="0" bIns="0" rtlCol="0" anchor="ctr"/>
          <a:lstStyle>
            <a:lvl1pPr algn="l">
              <a:defRPr sz="600" b="0" i="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Classification Internal Use   Author SALA Approved by SALA Version 1 </a:t>
            </a:r>
            <a:endParaRPr lang="en-DK"/>
          </a:p>
        </p:txBody>
      </p:sp>
      <p:sp>
        <p:nvSpPr>
          <p:cNvPr id="47" name="Text Placeholder 15">
            <a:extLst>
              <a:ext uri="{FF2B5EF4-FFF2-40B4-BE49-F238E27FC236}">
                <a16:creationId xmlns:a16="http://schemas.microsoft.com/office/drawing/2014/main" id="{F97E19DA-C263-0128-ED54-2C6BB72313FA}"/>
              </a:ext>
            </a:extLst>
          </p:cNvPr>
          <p:cNvSpPr>
            <a:spLocks noGrp="1"/>
          </p:cNvSpPr>
          <p:nvPr>
            <p:ph type="body" sz="quarter" idx="18" hasCustomPrompt="1"/>
          </p:nvPr>
        </p:nvSpPr>
        <p:spPr>
          <a:xfrm>
            <a:off x="3848669" y="0"/>
            <a:ext cx="334163" cy="6867525"/>
          </a:xfrm>
          <a:solidFill>
            <a:schemeClr val="tx1">
              <a:alpha val="80000"/>
            </a:schemeClr>
          </a:solidFill>
          <a:ln>
            <a:noFill/>
          </a:ln>
        </p:spPr>
        <p:txBody>
          <a:bodyPr/>
          <a:lstStyle>
            <a:lvl1pPr marL="0" indent="0">
              <a:buNone/>
              <a:defRPr/>
            </a:lvl1pPr>
          </a:lstStyle>
          <a:p>
            <a:pPr lvl="0"/>
            <a:r>
              <a:rPr lang="en-DK"/>
              <a:t> </a:t>
            </a:r>
          </a:p>
        </p:txBody>
      </p:sp>
      <p:sp>
        <p:nvSpPr>
          <p:cNvPr id="13" name="Content Placeholder 2">
            <a:extLst>
              <a:ext uri="{FF2B5EF4-FFF2-40B4-BE49-F238E27FC236}">
                <a16:creationId xmlns:a16="http://schemas.microsoft.com/office/drawing/2014/main" id="{69E49D2E-EC75-7ECE-6A20-BD6FC0483CE5}"/>
              </a:ext>
            </a:extLst>
          </p:cNvPr>
          <p:cNvSpPr>
            <a:spLocks noGrp="1"/>
          </p:cNvSpPr>
          <p:nvPr>
            <p:ph sz="half" idx="16" hasCustomPrompt="1"/>
          </p:nvPr>
        </p:nvSpPr>
        <p:spPr>
          <a:xfrm>
            <a:off x="4533163" y="1216404"/>
            <a:ext cx="7316808" cy="5133596"/>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Tree>
    <p:extLst>
      <p:ext uri="{BB962C8B-B14F-4D97-AF65-F5344CB8AC3E}">
        <p14:creationId xmlns:p14="http://schemas.microsoft.com/office/powerpoint/2010/main" val="3096339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ent + image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E47F5C-9226-421F-821B-EE774E97AE85}"/>
              </a:ext>
            </a:extLst>
          </p:cNvPr>
          <p:cNvGraphicFramePr>
            <a:graphicFrameLocks noChangeAspect="1"/>
          </p:cNvGraphicFramePr>
          <p:nvPr userDrawn="1">
            <p:custDataLst>
              <p:tags r:id="rId2"/>
            </p:custDataLst>
            <p:extLst>
              <p:ext uri="{D42A27DB-BD31-4B8C-83A1-F6EECF244321}">
                <p14:modId xmlns:p14="http://schemas.microsoft.com/office/powerpoint/2010/main" val="24397518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0"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E0E47F5C-9226-421F-821B-EE774E97AE8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23" name="Text Placeholder 15">
            <a:extLst>
              <a:ext uri="{FF2B5EF4-FFF2-40B4-BE49-F238E27FC236}">
                <a16:creationId xmlns:a16="http://schemas.microsoft.com/office/drawing/2014/main" id="{68494A02-ECA4-4E3C-917D-411A0C1F25B4}"/>
              </a:ext>
            </a:extLst>
          </p:cNvPr>
          <p:cNvSpPr>
            <a:spLocks noGrp="1"/>
          </p:cNvSpPr>
          <p:nvPr>
            <p:ph type="body" sz="quarter" idx="24" hasCustomPrompt="1"/>
          </p:nvPr>
        </p:nvSpPr>
        <p:spPr>
          <a:xfrm>
            <a:off x="841101" y="3636818"/>
            <a:ext cx="2865966"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6" name="Picture Placeholder 19">
            <a:extLst>
              <a:ext uri="{FF2B5EF4-FFF2-40B4-BE49-F238E27FC236}">
                <a16:creationId xmlns:a16="http://schemas.microsoft.com/office/drawing/2014/main" id="{EDDB478A-37F2-A59F-C933-A6D32FFFAF6E}"/>
              </a:ext>
            </a:extLst>
          </p:cNvPr>
          <p:cNvSpPr>
            <a:spLocks noGrp="1"/>
          </p:cNvSpPr>
          <p:nvPr>
            <p:ph type="pic" sz="quarter" idx="27"/>
          </p:nvPr>
        </p:nvSpPr>
        <p:spPr>
          <a:xfrm>
            <a:off x="841101" y="2054763"/>
            <a:ext cx="2865966" cy="1463323"/>
          </a:xfrm>
          <a:solidFill>
            <a:schemeClr val="bg1">
              <a:lumMod val="85000"/>
            </a:schemeClr>
          </a:solidFill>
        </p:spPr>
        <p:txBody>
          <a:bodyPr anchor="ctr" anchorCtr="0">
            <a:normAutofit/>
          </a:bodyPr>
          <a:lstStyle>
            <a:lvl1pPr marL="0" indent="0" algn="ctr">
              <a:buNone/>
              <a:defRPr sz="1000">
                <a:solidFill>
                  <a:schemeClr val="accent1"/>
                </a:solidFill>
              </a:defRPr>
            </a:lvl1pPr>
          </a:lstStyle>
          <a:p>
            <a:r>
              <a:rPr lang="da-DK"/>
              <a:t>Klik på ikonet for at tilføje et billede</a:t>
            </a:r>
            <a:endParaRPr lang="en-DK"/>
          </a:p>
        </p:txBody>
      </p:sp>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7" name="Text Placeholder 15">
            <a:extLst>
              <a:ext uri="{FF2B5EF4-FFF2-40B4-BE49-F238E27FC236}">
                <a16:creationId xmlns:a16="http://schemas.microsoft.com/office/drawing/2014/main" id="{47BBC44D-5206-7DDA-7174-E2D361AC90AD}"/>
              </a:ext>
            </a:extLst>
          </p:cNvPr>
          <p:cNvSpPr>
            <a:spLocks noGrp="1"/>
          </p:cNvSpPr>
          <p:nvPr>
            <p:ph type="body" sz="quarter" idx="28" hasCustomPrompt="1"/>
          </p:nvPr>
        </p:nvSpPr>
        <p:spPr>
          <a:xfrm>
            <a:off x="4559586" y="3636818"/>
            <a:ext cx="2865966"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9" name="Picture Placeholder 19">
            <a:extLst>
              <a:ext uri="{FF2B5EF4-FFF2-40B4-BE49-F238E27FC236}">
                <a16:creationId xmlns:a16="http://schemas.microsoft.com/office/drawing/2014/main" id="{30A84636-E853-BC25-C32D-60BE7F1D5CFC}"/>
              </a:ext>
            </a:extLst>
          </p:cNvPr>
          <p:cNvSpPr>
            <a:spLocks noGrp="1"/>
          </p:cNvSpPr>
          <p:nvPr>
            <p:ph type="pic" sz="quarter" idx="29"/>
          </p:nvPr>
        </p:nvSpPr>
        <p:spPr>
          <a:xfrm>
            <a:off x="4547284" y="2054763"/>
            <a:ext cx="2890570" cy="1463323"/>
          </a:xfrm>
          <a:solidFill>
            <a:schemeClr val="bg1">
              <a:lumMod val="85000"/>
            </a:schemeClr>
          </a:solidFill>
        </p:spPr>
        <p:txBody>
          <a:bodyPr anchor="ctr" anchorCtr="0">
            <a:normAutofit/>
          </a:bodyPr>
          <a:lstStyle>
            <a:lvl1pPr marL="0" indent="0" algn="ctr">
              <a:buNone/>
              <a:defRPr sz="1000">
                <a:solidFill>
                  <a:schemeClr val="accent1"/>
                </a:solidFill>
              </a:defRPr>
            </a:lvl1pPr>
          </a:lstStyle>
          <a:p>
            <a:r>
              <a:rPr lang="da-DK"/>
              <a:t>Klik på ikonet for at tilføje et billede</a:t>
            </a:r>
            <a:endParaRPr lang="en-DK"/>
          </a:p>
        </p:txBody>
      </p:sp>
      <p:sp>
        <p:nvSpPr>
          <p:cNvPr id="11" name="Text Placeholder 15">
            <a:extLst>
              <a:ext uri="{FF2B5EF4-FFF2-40B4-BE49-F238E27FC236}">
                <a16:creationId xmlns:a16="http://schemas.microsoft.com/office/drawing/2014/main" id="{1D45F96F-2008-7E51-73FF-7F0F5C3F7146}"/>
              </a:ext>
            </a:extLst>
          </p:cNvPr>
          <p:cNvSpPr>
            <a:spLocks noGrp="1"/>
          </p:cNvSpPr>
          <p:nvPr>
            <p:ph type="body" sz="quarter" idx="30" hasCustomPrompt="1"/>
          </p:nvPr>
        </p:nvSpPr>
        <p:spPr>
          <a:xfrm>
            <a:off x="8278070" y="3636818"/>
            <a:ext cx="2865966"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2" name="Picture Placeholder 19">
            <a:extLst>
              <a:ext uri="{FF2B5EF4-FFF2-40B4-BE49-F238E27FC236}">
                <a16:creationId xmlns:a16="http://schemas.microsoft.com/office/drawing/2014/main" id="{99D2AAD8-B164-B31C-DF79-C2735A5B5B84}"/>
              </a:ext>
            </a:extLst>
          </p:cNvPr>
          <p:cNvSpPr>
            <a:spLocks noGrp="1"/>
          </p:cNvSpPr>
          <p:nvPr>
            <p:ph type="pic" sz="quarter" idx="31"/>
          </p:nvPr>
        </p:nvSpPr>
        <p:spPr>
          <a:xfrm>
            <a:off x="8278070" y="2054763"/>
            <a:ext cx="2865966" cy="1463323"/>
          </a:xfrm>
          <a:solidFill>
            <a:schemeClr val="bg1">
              <a:lumMod val="85000"/>
            </a:schemeClr>
          </a:solidFill>
        </p:spPr>
        <p:txBody>
          <a:bodyPr anchor="ctr" anchorCtr="0">
            <a:normAutofit/>
          </a:bodyPr>
          <a:lstStyle>
            <a:lvl1pPr marL="0" indent="0" algn="ctr">
              <a:buNone/>
              <a:defRPr sz="1000">
                <a:solidFill>
                  <a:schemeClr val="accent1"/>
                </a:solidFill>
              </a:defRPr>
            </a:lvl1pPr>
          </a:lstStyle>
          <a:p>
            <a:r>
              <a:rPr lang="da-DK"/>
              <a:t>Klik på ikonet for at tilføje et billede</a:t>
            </a:r>
            <a:endParaRPr lang="en-DK"/>
          </a:p>
        </p:txBody>
      </p:sp>
      <p:sp>
        <p:nvSpPr>
          <p:cNvPr id="40" name="Date Placeholder 6">
            <a:extLst>
              <a:ext uri="{FF2B5EF4-FFF2-40B4-BE49-F238E27FC236}">
                <a16:creationId xmlns:a16="http://schemas.microsoft.com/office/drawing/2014/main" id="{E8BB41B7-FE2D-D3B3-E575-140CC4922EF3}"/>
              </a:ext>
            </a:extLst>
          </p:cNvPr>
          <p:cNvSpPr>
            <a:spLocks noGrp="1"/>
          </p:cNvSpPr>
          <p:nvPr>
            <p:ph type="dt" sz="half" idx="10"/>
          </p:nvPr>
        </p:nvSpPr>
        <p:spPr>
          <a:xfrm>
            <a:off x="910676" y="6518455"/>
            <a:ext cx="509909" cy="190320"/>
          </a:xfrm>
        </p:spPr>
        <p:txBody>
          <a:bodyPr/>
          <a:lstStyle/>
          <a:p>
            <a:fld id="{17484667-CA86-4293-AA05-6D144C1F16C4}" type="datetime1">
              <a:rPr lang="en-US" smtClean="0"/>
              <a:t>5/19/2024</a:t>
            </a:fld>
            <a:endParaRPr lang="en-DK"/>
          </a:p>
        </p:txBody>
      </p:sp>
      <p:sp>
        <p:nvSpPr>
          <p:cNvPr id="41" name="Footer Placeholder 7">
            <a:extLst>
              <a:ext uri="{FF2B5EF4-FFF2-40B4-BE49-F238E27FC236}">
                <a16:creationId xmlns:a16="http://schemas.microsoft.com/office/drawing/2014/main" id="{75D3839C-D9DF-6887-2C59-00876D040E52}"/>
              </a:ext>
            </a:extLst>
          </p:cNvPr>
          <p:cNvSpPr>
            <a:spLocks noGrp="1"/>
          </p:cNvSpPr>
          <p:nvPr>
            <p:ph type="ftr" sz="quarter" idx="11"/>
          </p:nvPr>
        </p:nvSpPr>
        <p:spPr>
          <a:xfrm>
            <a:off x="1602321" y="6518454"/>
            <a:ext cx="9897518" cy="190320"/>
          </a:xfrm>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86959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ent + image 4">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C284C80-9FB4-49CA-8B8B-DAF0E807A78A}"/>
              </a:ext>
            </a:extLst>
          </p:cNvPr>
          <p:cNvGraphicFramePr>
            <a:graphicFrameLocks noChangeAspect="1"/>
          </p:cNvGraphicFramePr>
          <p:nvPr userDrawn="1">
            <p:custDataLst>
              <p:tags r:id="rId2"/>
            </p:custDataLst>
            <p:extLst>
              <p:ext uri="{D42A27DB-BD31-4B8C-83A1-F6EECF244321}">
                <p14:modId xmlns:p14="http://schemas.microsoft.com/office/powerpoint/2010/main" val="6729254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4"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2C284C80-9FB4-49CA-8B8B-DAF0E807A78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23" name="Text Placeholder 15">
            <a:extLst>
              <a:ext uri="{FF2B5EF4-FFF2-40B4-BE49-F238E27FC236}">
                <a16:creationId xmlns:a16="http://schemas.microsoft.com/office/drawing/2014/main" id="{68494A02-ECA4-4E3C-917D-411A0C1F25B4}"/>
              </a:ext>
            </a:extLst>
          </p:cNvPr>
          <p:cNvSpPr>
            <a:spLocks noGrp="1"/>
          </p:cNvSpPr>
          <p:nvPr>
            <p:ph type="body" sz="quarter" idx="24" hasCustomPrompt="1"/>
          </p:nvPr>
        </p:nvSpPr>
        <p:spPr>
          <a:xfrm>
            <a:off x="465108" y="3636818"/>
            <a:ext cx="2222500"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6" name="Picture Placeholder 19">
            <a:extLst>
              <a:ext uri="{FF2B5EF4-FFF2-40B4-BE49-F238E27FC236}">
                <a16:creationId xmlns:a16="http://schemas.microsoft.com/office/drawing/2014/main" id="{EDDB478A-37F2-A59F-C933-A6D32FFFAF6E}"/>
              </a:ext>
            </a:extLst>
          </p:cNvPr>
          <p:cNvSpPr>
            <a:spLocks noGrp="1"/>
          </p:cNvSpPr>
          <p:nvPr>
            <p:ph type="pic" sz="quarter" idx="27"/>
          </p:nvPr>
        </p:nvSpPr>
        <p:spPr>
          <a:xfrm>
            <a:off x="465108" y="2054763"/>
            <a:ext cx="2222500" cy="1463323"/>
          </a:xfrm>
          <a:solidFill>
            <a:schemeClr val="bg1">
              <a:lumMod val="85000"/>
            </a:schemeClr>
          </a:solidFill>
        </p:spPr>
        <p:txBody>
          <a:bodyPr anchor="ctr" anchorCtr="0">
            <a:normAutofit/>
          </a:bodyPr>
          <a:lstStyle>
            <a:lvl1pPr marL="0" indent="0" algn="ctr">
              <a:buNone/>
              <a:defRPr sz="1000"/>
            </a:lvl1pPr>
          </a:lstStyle>
          <a:p>
            <a:r>
              <a:rPr lang="da-DK"/>
              <a:t>Klik på ikonet for at tilføje et billede</a:t>
            </a:r>
            <a:endParaRPr lang="en-DK"/>
          </a:p>
        </p:txBody>
      </p:sp>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7" name="Text Placeholder 15">
            <a:extLst>
              <a:ext uri="{FF2B5EF4-FFF2-40B4-BE49-F238E27FC236}">
                <a16:creationId xmlns:a16="http://schemas.microsoft.com/office/drawing/2014/main" id="{47BBC44D-5206-7DDA-7174-E2D361AC90AD}"/>
              </a:ext>
            </a:extLst>
          </p:cNvPr>
          <p:cNvSpPr>
            <a:spLocks noGrp="1"/>
          </p:cNvSpPr>
          <p:nvPr>
            <p:ph type="body" sz="quarter" idx="28" hasCustomPrompt="1"/>
          </p:nvPr>
        </p:nvSpPr>
        <p:spPr>
          <a:xfrm>
            <a:off x="3331075" y="3636818"/>
            <a:ext cx="2222500"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9" name="Picture Placeholder 19">
            <a:extLst>
              <a:ext uri="{FF2B5EF4-FFF2-40B4-BE49-F238E27FC236}">
                <a16:creationId xmlns:a16="http://schemas.microsoft.com/office/drawing/2014/main" id="{30A84636-E853-BC25-C32D-60BE7F1D5CFC}"/>
              </a:ext>
            </a:extLst>
          </p:cNvPr>
          <p:cNvSpPr>
            <a:spLocks noGrp="1"/>
          </p:cNvSpPr>
          <p:nvPr>
            <p:ph type="pic" sz="quarter" idx="29"/>
          </p:nvPr>
        </p:nvSpPr>
        <p:spPr>
          <a:xfrm>
            <a:off x="3331075" y="2054763"/>
            <a:ext cx="2241580" cy="1463323"/>
          </a:xfrm>
          <a:solidFill>
            <a:schemeClr val="bg1">
              <a:lumMod val="85000"/>
            </a:schemeClr>
          </a:solidFill>
        </p:spPr>
        <p:txBody>
          <a:bodyPr anchor="ctr" anchorCtr="0">
            <a:normAutofit/>
          </a:bodyPr>
          <a:lstStyle>
            <a:lvl1pPr marL="0" indent="0" algn="ctr">
              <a:buNone/>
              <a:defRPr sz="1000"/>
            </a:lvl1pPr>
          </a:lstStyle>
          <a:p>
            <a:r>
              <a:rPr lang="da-DK"/>
              <a:t>Klik på ikonet for at tilføje et billede</a:t>
            </a:r>
            <a:endParaRPr lang="en-DK"/>
          </a:p>
        </p:txBody>
      </p:sp>
      <p:sp>
        <p:nvSpPr>
          <p:cNvPr id="11" name="Text Placeholder 15">
            <a:extLst>
              <a:ext uri="{FF2B5EF4-FFF2-40B4-BE49-F238E27FC236}">
                <a16:creationId xmlns:a16="http://schemas.microsoft.com/office/drawing/2014/main" id="{1D45F96F-2008-7E51-73FF-7F0F5C3F7146}"/>
              </a:ext>
            </a:extLst>
          </p:cNvPr>
          <p:cNvSpPr>
            <a:spLocks noGrp="1"/>
          </p:cNvSpPr>
          <p:nvPr>
            <p:ph type="body" sz="quarter" idx="30" hasCustomPrompt="1"/>
          </p:nvPr>
        </p:nvSpPr>
        <p:spPr>
          <a:xfrm>
            <a:off x="6197042" y="3636818"/>
            <a:ext cx="2222500"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2" name="Picture Placeholder 19">
            <a:extLst>
              <a:ext uri="{FF2B5EF4-FFF2-40B4-BE49-F238E27FC236}">
                <a16:creationId xmlns:a16="http://schemas.microsoft.com/office/drawing/2014/main" id="{99D2AAD8-B164-B31C-DF79-C2735A5B5B84}"/>
              </a:ext>
            </a:extLst>
          </p:cNvPr>
          <p:cNvSpPr>
            <a:spLocks noGrp="1"/>
          </p:cNvSpPr>
          <p:nvPr>
            <p:ph type="pic" sz="quarter" idx="31"/>
          </p:nvPr>
        </p:nvSpPr>
        <p:spPr>
          <a:xfrm>
            <a:off x="6197042" y="2054763"/>
            <a:ext cx="2222500" cy="1463323"/>
          </a:xfrm>
          <a:solidFill>
            <a:schemeClr val="bg1">
              <a:lumMod val="85000"/>
            </a:schemeClr>
          </a:solidFill>
        </p:spPr>
        <p:txBody>
          <a:bodyPr anchor="ctr" anchorCtr="0">
            <a:normAutofit/>
          </a:bodyPr>
          <a:lstStyle>
            <a:lvl1pPr marL="0" indent="0" algn="ctr">
              <a:buNone/>
              <a:defRPr sz="1000"/>
            </a:lvl1pPr>
          </a:lstStyle>
          <a:p>
            <a:r>
              <a:rPr lang="da-DK"/>
              <a:t>Klik på ikonet for at tilføje et billede</a:t>
            </a:r>
            <a:endParaRPr lang="en-DK"/>
          </a:p>
        </p:txBody>
      </p:sp>
      <p:sp>
        <p:nvSpPr>
          <p:cNvPr id="13" name="Text Placeholder 15">
            <a:extLst>
              <a:ext uri="{FF2B5EF4-FFF2-40B4-BE49-F238E27FC236}">
                <a16:creationId xmlns:a16="http://schemas.microsoft.com/office/drawing/2014/main" id="{AFA74E2B-239D-ABAB-F655-D3AE1FB51EDF}"/>
              </a:ext>
            </a:extLst>
          </p:cNvPr>
          <p:cNvSpPr>
            <a:spLocks noGrp="1"/>
          </p:cNvSpPr>
          <p:nvPr>
            <p:ph type="body" sz="quarter" idx="32" hasCustomPrompt="1"/>
          </p:nvPr>
        </p:nvSpPr>
        <p:spPr>
          <a:xfrm>
            <a:off x="9063008" y="3636818"/>
            <a:ext cx="2222500" cy="2446276"/>
          </a:xfrm>
        </p:spPr>
        <p:txBody>
          <a:bodyPr>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4" name="Picture Placeholder 19">
            <a:extLst>
              <a:ext uri="{FF2B5EF4-FFF2-40B4-BE49-F238E27FC236}">
                <a16:creationId xmlns:a16="http://schemas.microsoft.com/office/drawing/2014/main" id="{80F92154-AB6C-F7D2-B7C6-DA08BED866B4}"/>
              </a:ext>
            </a:extLst>
          </p:cNvPr>
          <p:cNvSpPr>
            <a:spLocks noGrp="1"/>
          </p:cNvSpPr>
          <p:nvPr>
            <p:ph type="pic" sz="quarter" idx="33"/>
          </p:nvPr>
        </p:nvSpPr>
        <p:spPr>
          <a:xfrm>
            <a:off x="9063008" y="2054763"/>
            <a:ext cx="2222500" cy="1463323"/>
          </a:xfrm>
          <a:solidFill>
            <a:schemeClr val="bg1">
              <a:lumMod val="85000"/>
            </a:schemeClr>
          </a:solidFill>
        </p:spPr>
        <p:txBody>
          <a:bodyPr anchor="ctr" anchorCtr="0">
            <a:normAutofit/>
          </a:bodyPr>
          <a:lstStyle>
            <a:lvl1pPr marL="0" indent="0" algn="ctr">
              <a:buNone/>
              <a:defRPr sz="1000"/>
            </a:lvl1pPr>
          </a:lstStyle>
          <a:p>
            <a:r>
              <a:rPr lang="da-DK"/>
              <a:t>Klik på ikonet for at tilføje et billede</a:t>
            </a:r>
            <a:endParaRPr lang="en-DK"/>
          </a:p>
        </p:txBody>
      </p:sp>
      <p:sp>
        <p:nvSpPr>
          <p:cNvPr id="16" name="Date Placeholder 6">
            <a:extLst>
              <a:ext uri="{FF2B5EF4-FFF2-40B4-BE49-F238E27FC236}">
                <a16:creationId xmlns:a16="http://schemas.microsoft.com/office/drawing/2014/main" id="{413993AC-96DF-1FF9-9A8E-3928D4269D7B}"/>
              </a:ext>
            </a:extLst>
          </p:cNvPr>
          <p:cNvSpPr>
            <a:spLocks noGrp="1"/>
          </p:cNvSpPr>
          <p:nvPr>
            <p:ph type="dt" sz="half" idx="10"/>
          </p:nvPr>
        </p:nvSpPr>
        <p:spPr>
          <a:xfrm>
            <a:off x="910676" y="6518455"/>
            <a:ext cx="509909" cy="190320"/>
          </a:xfrm>
        </p:spPr>
        <p:txBody>
          <a:bodyPr/>
          <a:lstStyle/>
          <a:p>
            <a:fld id="{2E8F578F-A1C4-458C-BE34-D59A40BBF060}" type="datetime1">
              <a:rPr lang="en-US" smtClean="0"/>
              <a:t>5/19/2024</a:t>
            </a:fld>
            <a:endParaRPr lang="en-DK"/>
          </a:p>
        </p:txBody>
      </p:sp>
      <p:sp>
        <p:nvSpPr>
          <p:cNvPr id="17" name="Footer Placeholder 7">
            <a:extLst>
              <a:ext uri="{FF2B5EF4-FFF2-40B4-BE49-F238E27FC236}">
                <a16:creationId xmlns:a16="http://schemas.microsoft.com/office/drawing/2014/main" id="{CE11AA82-85C6-8354-DE77-6D4D73B0169F}"/>
              </a:ext>
            </a:extLst>
          </p:cNvPr>
          <p:cNvSpPr>
            <a:spLocks noGrp="1"/>
          </p:cNvSpPr>
          <p:nvPr>
            <p:ph type="ftr" sz="quarter" idx="11"/>
          </p:nvPr>
        </p:nvSpPr>
        <p:spPr>
          <a:xfrm>
            <a:off x="1602321" y="6518454"/>
            <a:ext cx="9897518" cy="190320"/>
          </a:xfrm>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4173406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rogression 5">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659166D-8446-4008-ACD8-5E96A38F6500}"/>
              </a:ext>
            </a:extLst>
          </p:cNvPr>
          <p:cNvGraphicFramePr>
            <a:graphicFrameLocks noChangeAspect="1"/>
          </p:cNvGraphicFramePr>
          <p:nvPr userDrawn="1">
            <p:custDataLst>
              <p:tags r:id="rId2"/>
            </p:custDataLst>
            <p:extLst>
              <p:ext uri="{D42A27DB-BD31-4B8C-83A1-F6EECF244321}">
                <p14:modId xmlns:p14="http://schemas.microsoft.com/office/powerpoint/2010/main" val="37254785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8"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A659166D-8446-4008-ACD8-5E96A38F65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 name="Text Placeholder 15">
            <a:extLst>
              <a:ext uri="{FF2B5EF4-FFF2-40B4-BE49-F238E27FC236}">
                <a16:creationId xmlns:a16="http://schemas.microsoft.com/office/drawing/2014/main" id="{B8A7A80F-0904-0F52-4086-21D3D87A8176}"/>
              </a:ext>
            </a:extLst>
          </p:cNvPr>
          <p:cNvSpPr>
            <a:spLocks noGrp="1"/>
          </p:cNvSpPr>
          <p:nvPr>
            <p:ph type="body" sz="quarter" idx="41" hasCustomPrompt="1"/>
          </p:nvPr>
        </p:nvSpPr>
        <p:spPr>
          <a:xfrm>
            <a:off x="350333" y="3197035"/>
            <a:ext cx="2029796" cy="1362252"/>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5" name="Text Placeholder 15">
            <a:extLst>
              <a:ext uri="{FF2B5EF4-FFF2-40B4-BE49-F238E27FC236}">
                <a16:creationId xmlns:a16="http://schemas.microsoft.com/office/drawing/2014/main" id="{8AF995BD-82F7-E13C-CB5F-7701350A30A7}"/>
              </a:ext>
            </a:extLst>
          </p:cNvPr>
          <p:cNvSpPr>
            <a:spLocks noGrp="1"/>
          </p:cNvSpPr>
          <p:nvPr>
            <p:ph type="body" sz="quarter" idx="42" hasCustomPrompt="1"/>
          </p:nvPr>
        </p:nvSpPr>
        <p:spPr>
          <a:xfrm>
            <a:off x="2630261" y="3197035"/>
            <a:ext cx="2029796" cy="1362252"/>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7" name="Text Placeholder 15">
            <a:extLst>
              <a:ext uri="{FF2B5EF4-FFF2-40B4-BE49-F238E27FC236}">
                <a16:creationId xmlns:a16="http://schemas.microsoft.com/office/drawing/2014/main" id="{FA6CC80E-5BF0-6DEF-1DCC-09DCCF0BDBDD}"/>
              </a:ext>
            </a:extLst>
          </p:cNvPr>
          <p:cNvSpPr>
            <a:spLocks noGrp="1"/>
          </p:cNvSpPr>
          <p:nvPr>
            <p:ph type="body" sz="quarter" idx="43" hasCustomPrompt="1"/>
          </p:nvPr>
        </p:nvSpPr>
        <p:spPr>
          <a:xfrm>
            <a:off x="4910189" y="3197035"/>
            <a:ext cx="2029796" cy="1362252"/>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9" name="Text Placeholder 15">
            <a:extLst>
              <a:ext uri="{FF2B5EF4-FFF2-40B4-BE49-F238E27FC236}">
                <a16:creationId xmlns:a16="http://schemas.microsoft.com/office/drawing/2014/main" id="{1C134714-B1AF-00DC-4807-0C9697469F2C}"/>
              </a:ext>
            </a:extLst>
          </p:cNvPr>
          <p:cNvSpPr>
            <a:spLocks noGrp="1"/>
          </p:cNvSpPr>
          <p:nvPr>
            <p:ph type="body" sz="quarter" idx="44" hasCustomPrompt="1"/>
          </p:nvPr>
        </p:nvSpPr>
        <p:spPr>
          <a:xfrm>
            <a:off x="7190117" y="3197035"/>
            <a:ext cx="2029796" cy="1362252"/>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1" name="Text Placeholder 15">
            <a:extLst>
              <a:ext uri="{FF2B5EF4-FFF2-40B4-BE49-F238E27FC236}">
                <a16:creationId xmlns:a16="http://schemas.microsoft.com/office/drawing/2014/main" id="{20F9D704-52FC-BDFB-1C5E-E318817373CE}"/>
              </a:ext>
            </a:extLst>
          </p:cNvPr>
          <p:cNvSpPr>
            <a:spLocks noGrp="1"/>
          </p:cNvSpPr>
          <p:nvPr>
            <p:ph type="body" sz="quarter" idx="45" hasCustomPrompt="1"/>
          </p:nvPr>
        </p:nvSpPr>
        <p:spPr>
          <a:xfrm>
            <a:off x="9470043" y="3197035"/>
            <a:ext cx="2029796" cy="1362252"/>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2" name="Text Placeholder 15">
            <a:extLst>
              <a:ext uri="{FF2B5EF4-FFF2-40B4-BE49-F238E27FC236}">
                <a16:creationId xmlns:a16="http://schemas.microsoft.com/office/drawing/2014/main" id="{304E8178-1194-13D8-99ED-EAA959683409}"/>
              </a:ext>
            </a:extLst>
          </p:cNvPr>
          <p:cNvSpPr>
            <a:spLocks noGrp="1"/>
          </p:cNvSpPr>
          <p:nvPr>
            <p:ph type="body" sz="quarter" idx="50" hasCustomPrompt="1"/>
          </p:nvPr>
        </p:nvSpPr>
        <p:spPr>
          <a:xfrm>
            <a:off x="350333" y="2858811"/>
            <a:ext cx="2029796"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1</a:t>
            </a:r>
            <a:endParaRPr lang="en-DK"/>
          </a:p>
        </p:txBody>
      </p:sp>
      <p:sp>
        <p:nvSpPr>
          <p:cNvPr id="13" name="Text Placeholder 15">
            <a:extLst>
              <a:ext uri="{FF2B5EF4-FFF2-40B4-BE49-F238E27FC236}">
                <a16:creationId xmlns:a16="http://schemas.microsoft.com/office/drawing/2014/main" id="{5ADF16FE-CBE9-3A54-C7A2-4D9ECCF2050D}"/>
              </a:ext>
            </a:extLst>
          </p:cNvPr>
          <p:cNvSpPr>
            <a:spLocks noGrp="1"/>
          </p:cNvSpPr>
          <p:nvPr>
            <p:ph type="body" sz="quarter" idx="51" hasCustomPrompt="1"/>
          </p:nvPr>
        </p:nvSpPr>
        <p:spPr>
          <a:xfrm>
            <a:off x="2630261" y="2858811"/>
            <a:ext cx="2029796"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2</a:t>
            </a:r>
            <a:endParaRPr lang="en-DK"/>
          </a:p>
        </p:txBody>
      </p:sp>
      <p:sp>
        <p:nvSpPr>
          <p:cNvPr id="14" name="Text Placeholder 15">
            <a:extLst>
              <a:ext uri="{FF2B5EF4-FFF2-40B4-BE49-F238E27FC236}">
                <a16:creationId xmlns:a16="http://schemas.microsoft.com/office/drawing/2014/main" id="{789879F9-B523-CAB7-3EC1-292D2714F3AC}"/>
              </a:ext>
            </a:extLst>
          </p:cNvPr>
          <p:cNvSpPr>
            <a:spLocks noGrp="1"/>
          </p:cNvSpPr>
          <p:nvPr>
            <p:ph type="body" sz="quarter" idx="52" hasCustomPrompt="1"/>
          </p:nvPr>
        </p:nvSpPr>
        <p:spPr>
          <a:xfrm>
            <a:off x="4910189" y="2858811"/>
            <a:ext cx="2029796"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3</a:t>
            </a:r>
            <a:endParaRPr lang="en-DK"/>
          </a:p>
        </p:txBody>
      </p:sp>
      <p:sp>
        <p:nvSpPr>
          <p:cNvPr id="15" name="Text Placeholder 15">
            <a:extLst>
              <a:ext uri="{FF2B5EF4-FFF2-40B4-BE49-F238E27FC236}">
                <a16:creationId xmlns:a16="http://schemas.microsoft.com/office/drawing/2014/main" id="{46D8D375-56B4-304B-5E51-5DD23EAE5F42}"/>
              </a:ext>
            </a:extLst>
          </p:cNvPr>
          <p:cNvSpPr>
            <a:spLocks noGrp="1"/>
          </p:cNvSpPr>
          <p:nvPr>
            <p:ph type="body" sz="quarter" idx="53" hasCustomPrompt="1"/>
          </p:nvPr>
        </p:nvSpPr>
        <p:spPr>
          <a:xfrm>
            <a:off x="7190117" y="2858811"/>
            <a:ext cx="2029796"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4</a:t>
            </a:r>
            <a:endParaRPr lang="en-DK"/>
          </a:p>
        </p:txBody>
      </p:sp>
      <p:sp>
        <p:nvSpPr>
          <p:cNvPr id="16" name="Text Placeholder 15">
            <a:extLst>
              <a:ext uri="{FF2B5EF4-FFF2-40B4-BE49-F238E27FC236}">
                <a16:creationId xmlns:a16="http://schemas.microsoft.com/office/drawing/2014/main" id="{11F8890A-9593-1D93-1C41-D02D9782C3C2}"/>
              </a:ext>
            </a:extLst>
          </p:cNvPr>
          <p:cNvSpPr>
            <a:spLocks noGrp="1"/>
          </p:cNvSpPr>
          <p:nvPr>
            <p:ph type="body" sz="quarter" idx="54" hasCustomPrompt="1"/>
          </p:nvPr>
        </p:nvSpPr>
        <p:spPr>
          <a:xfrm>
            <a:off x="9470043" y="2858811"/>
            <a:ext cx="2029796"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5</a:t>
            </a:r>
            <a:endParaRPr lang="en-DK"/>
          </a:p>
        </p:txBody>
      </p:sp>
      <p:sp>
        <p:nvSpPr>
          <p:cNvPr id="47" name="Date Placeholder 6">
            <a:extLst>
              <a:ext uri="{FF2B5EF4-FFF2-40B4-BE49-F238E27FC236}">
                <a16:creationId xmlns:a16="http://schemas.microsoft.com/office/drawing/2014/main" id="{473EE94C-5665-AD54-FCD3-8A42EFC58DA4}"/>
              </a:ext>
            </a:extLst>
          </p:cNvPr>
          <p:cNvSpPr>
            <a:spLocks noGrp="1"/>
          </p:cNvSpPr>
          <p:nvPr>
            <p:ph type="dt" sz="half" idx="10"/>
          </p:nvPr>
        </p:nvSpPr>
        <p:spPr>
          <a:xfrm>
            <a:off x="910676" y="6518455"/>
            <a:ext cx="509909" cy="190320"/>
          </a:xfrm>
        </p:spPr>
        <p:txBody>
          <a:bodyPr/>
          <a:lstStyle/>
          <a:p>
            <a:fld id="{BF6A71E2-4756-4723-911C-01011EA03676}" type="datetime1">
              <a:rPr lang="en-US" smtClean="0"/>
              <a:t>5/19/2024</a:t>
            </a:fld>
            <a:endParaRPr lang="en-DK"/>
          </a:p>
        </p:txBody>
      </p:sp>
      <p:sp>
        <p:nvSpPr>
          <p:cNvPr id="48" name="Footer Placeholder 7">
            <a:extLst>
              <a:ext uri="{FF2B5EF4-FFF2-40B4-BE49-F238E27FC236}">
                <a16:creationId xmlns:a16="http://schemas.microsoft.com/office/drawing/2014/main" id="{A939B0A7-CFF2-416F-0E35-2914F7B2A877}"/>
              </a:ext>
            </a:extLst>
          </p:cNvPr>
          <p:cNvSpPr>
            <a:spLocks noGrp="1"/>
          </p:cNvSpPr>
          <p:nvPr>
            <p:ph type="ftr" sz="quarter" idx="11"/>
          </p:nvPr>
        </p:nvSpPr>
        <p:spPr>
          <a:xfrm>
            <a:off x="1602321" y="6518454"/>
            <a:ext cx="9897518" cy="190320"/>
          </a:xfrm>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33030881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rogression 8">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98F390-26E9-4191-8EFE-59662349140D}"/>
              </a:ext>
            </a:extLst>
          </p:cNvPr>
          <p:cNvGraphicFramePr>
            <a:graphicFrameLocks noChangeAspect="1"/>
          </p:cNvGraphicFramePr>
          <p:nvPr userDrawn="1">
            <p:custDataLst>
              <p:tags r:id="rId2"/>
            </p:custDataLst>
            <p:extLst>
              <p:ext uri="{D42A27DB-BD31-4B8C-83A1-F6EECF244321}">
                <p14:modId xmlns:p14="http://schemas.microsoft.com/office/powerpoint/2010/main" val="33024299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2"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8898F390-26E9-4191-8EFE-5966234914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8" name="Slide Number Placeholder 27">
            <a:extLst>
              <a:ext uri="{FF2B5EF4-FFF2-40B4-BE49-F238E27FC236}">
                <a16:creationId xmlns:a16="http://schemas.microsoft.com/office/drawing/2014/main" id="{4F10ECBE-B5CF-3F14-49E3-1BB57BEB77A8}"/>
              </a:ext>
            </a:extLst>
          </p:cNvPr>
          <p:cNvSpPr>
            <a:spLocks noGrp="1"/>
          </p:cNvSpPr>
          <p:nvPr>
            <p:ph type="sldNum" sz="quarter" idx="49"/>
          </p:nvPr>
        </p:nvSpPr>
        <p:spPr/>
        <p:txBody>
          <a:bodyPr/>
          <a:lstStyle/>
          <a:p>
            <a:fld id="{FA118319-B8F5-404C-B23A-2CAA576C0E9E}" type="slidenum">
              <a:rPr lang="en-DK" smtClean="0"/>
              <a:pPr/>
              <a:t>‹#›</a:t>
            </a:fld>
            <a:endParaRPr lang="en-DK"/>
          </a:p>
        </p:txBody>
      </p:sp>
      <p:sp>
        <p:nvSpPr>
          <p:cNvPr id="5" name="Date Placeholder 6">
            <a:extLst>
              <a:ext uri="{FF2B5EF4-FFF2-40B4-BE49-F238E27FC236}">
                <a16:creationId xmlns:a16="http://schemas.microsoft.com/office/drawing/2014/main" id="{77406DDD-9765-C3F9-EDA6-A049CE9A9EBF}"/>
              </a:ext>
            </a:extLst>
          </p:cNvPr>
          <p:cNvSpPr>
            <a:spLocks noGrp="1"/>
          </p:cNvSpPr>
          <p:nvPr>
            <p:ph type="dt" sz="half" idx="10"/>
          </p:nvPr>
        </p:nvSpPr>
        <p:spPr>
          <a:xfrm>
            <a:off x="910676" y="6518455"/>
            <a:ext cx="509909" cy="190320"/>
          </a:xfrm>
        </p:spPr>
        <p:txBody>
          <a:bodyPr/>
          <a:lstStyle/>
          <a:p>
            <a:fld id="{104AB979-9DE7-4ABF-8389-9C406D267FC0}" type="datetime1">
              <a:rPr lang="en-US" smtClean="0"/>
              <a:t>5/19/2024</a:t>
            </a:fld>
            <a:endParaRPr lang="en-DK"/>
          </a:p>
        </p:txBody>
      </p:sp>
      <p:sp>
        <p:nvSpPr>
          <p:cNvPr id="6" name="Footer Placeholder 7">
            <a:extLst>
              <a:ext uri="{FF2B5EF4-FFF2-40B4-BE49-F238E27FC236}">
                <a16:creationId xmlns:a16="http://schemas.microsoft.com/office/drawing/2014/main" id="{50227E50-58BC-9E9D-19C1-AF218120DBA6}"/>
              </a:ext>
            </a:extLst>
          </p:cNvPr>
          <p:cNvSpPr>
            <a:spLocks noGrp="1"/>
          </p:cNvSpPr>
          <p:nvPr>
            <p:ph type="ftr" sz="quarter" idx="11"/>
          </p:nvPr>
        </p:nvSpPr>
        <p:spPr>
          <a:xfrm>
            <a:off x="1602321" y="6518454"/>
            <a:ext cx="9897518" cy="190320"/>
          </a:xfrm>
        </p:spPr>
        <p:txBody>
          <a:bodyPr/>
          <a:lstStyle/>
          <a:p>
            <a:r>
              <a:rPr lang="en-US"/>
              <a:t>Classification Internal Use   Author SALA Approved by SALA Version 1 </a:t>
            </a:r>
            <a:endParaRPr lang="en-DK"/>
          </a:p>
        </p:txBody>
      </p:sp>
      <p:sp>
        <p:nvSpPr>
          <p:cNvPr id="2" name="Text Placeholder 15">
            <a:extLst>
              <a:ext uri="{FF2B5EF4-FFF2-40B4-BE49-F238E27FC236}">
                <a16:creationId xmlns:a16="http://schemas.microsoft.com/office/drawing/2014/main" id="{191FA2F9-C1E4-58FE-60C8-8B10D6F9D834}"/>
              </a:ext>
            </a:extLst>
          </p:cNvPr>
          <p:cNvSpPr>
            <a:spLocks noGrp="1"/>
          </p:cNvSpPr>
          <p:nvPr>
            <p:ph type="body" sz="quarter" idx="24" hasCustomPrompt="1"/>
          </p:nvPr>
        </p:nvSpPr>
        <p:spPr>
          <a:xfrm>
            <a:off x="350332" y="2484173"/>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7" name="Text Placeholder 15">
            <a:extLst>
              <a:ext uri="{FF2B5EF4-FFF2-40B4-BE49-F238E27FC236}">
                <a16:creationId xmlns:a16="http://schemas.microsoft.com/office/drawing/2014/main" id="{5C40A7D4-56E8-38E0-F0CA-206D36A365FD}"/>
              </a:ext>
            </a:extLst>
          </p:cNvPr>
          <p:cNvSpPr>
            <a:spLocks noGrp="1"/>
          </p:cNvSpPr>
          <p:nvPr>
            <p:ph type="body" sz="quarter" idx="37" hasCustomPrompt="1"/>
          </p:nvPr>
        </p:nvSpPr>
        <p:spPr>
          <a:xfrm>
            <a:off x="3356363" y="2484173"/>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8" name="Text Placeholder 15">
            <a:extLst>
              <a:ext uri="{FF2B5EF4-FFF2-40B4-BE49-F238E27FC236}">
                <a16:creationId xmlns:a16="http://schemas.microsoft.com/office/drawing/2014/main" id="{F545AD98-24FB-1BCE-76FC-3B3562A38617}"/>
              </a:ext>
            </a:extLst>
          </p:cNvPr>
          <p:cNvSpPr>
            <a:spLocks noGrp="1"/>
          </p:cNvSpPr>
          <p:nvPr>
            <p:ph type="body" sz="quarter" idx="38" hasCustomPrompt="1"/>
          </p:nvPr>
        </p:nvSpPr>
        <p:spPr>
          <a:xfrm>
            <a:off x="6362394" y="2484173"/>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9" name="Text Placeholder 15">
            <a:extLst>
              <a:ext uri="{FF2B5EF4-FFF2-40B4-BE49-F238E27FC236}">
                <a16:creationId xmlns:a16="http://schemas.microsoft.com/office/drawing/2014/main" id="{E127FB19-B6F1-6B96-C8E6-71787C8B7A44}"/>
              </a:ext>
            </a:extLst>
          </p:cNvPr>
          <p:cNvSpPr>
            <a:spLocks noGrp="1"/>
          </p:cNvSpPr>
          <p:nvPr>
            <p:ph type="body" sz="quarter" idx="39" hasCustomPrompt="1"/>
          </p:nvPr>
        </p:nvSpPr>
        <p:spPr>
          <a:xfrm>
            <a:off x="9368425" y="2484173"/>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10" name="Text Placeholder 15">
            <a:extLst>
              <a:ext uri="{FF2B5EF4-FFF2-40B4-BE49-F238E27FC236}">
                <a16:creationId xmlns:a16="http://schemas.microsoft.com/office/drawing/2014/main" id="{06FDA53E-C08F-3E87-8931-F8CECCC29138}"/>
              </a:ext>
            </a:extLst>
          </p:cNvPr>
          <p:cNvSpPr>
            <a:spLocks noGrp="1"/>
          </p:cNvSpPr>
          <p:nvPr>
            <p:ph type="body" sz="quarter" idx="50" hasCustomPrompt="1"/>
          </p:nvPr>
        </p:nvSpPr>
        <p:spPr>
          <a:xfrm>
            <a:off x="350332" y="2145949"/>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1</a:t>
            </a:r>
            <a:endParaRPr lang="en-DK"/>
          </a:p>
        </p:txBody>
      </p:sp>
      <p:sp>
        <p:nvSpPr>
          <p:cNvPr id="11" name="Text Placeholder 15">
            <a:extLst>
              <a:ext uri="{FF2B5EF4-FFF2-40B4-BE49-F238E27FC236}">
                <a16:creationId xmlns:a16="http://schemas.microsoft.com/office/drawing/2014/main" id="{AEC9672C-9A4F-31A4-0548-ACED0405ABA8}"/>
              </a:ext>
            </a:extLst>
          </p:cNvPr>
          <p:cNvSpPr>
            <a:spLocks noGrp="1"/>
          </p:cNvSpPr>
          <p:nvPr>
            <p:ph type="body" sz="quarter" idx="51" hasCustomPrompt="1"/>
          </p:nvPr>
        </p:nvSpPr>
        <p:spPr>
          <a:xfrm>
            <a:off x="3356363" y="2145949"/>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2</a:t>
            </a:r>
            <a:endParaRPr lang="en-DK"/>
          </a:p>
        </p:txBody>
      </p:sp>
      <p:sp>
        <p:nvSpPr>
          <p:cNvPr id="12" name="Text Placeholder 15">
            <a:extLst>
              <a:ext uri="{FF2B5EF4-FFF2-40B4-BE49-F238E27FC236}">
                <a16:creationId xmlns:a16="http://schemas.microsoft.com/office/drawing/2014/main" id="{6F2EF21A-9604-1115-AB83-B8BA530DA05D}"/>
              </a:ext>
            </a:extLst>
          </p:cNvPr>
          <p:cNvSpPr>
            <a:spLocks noGrp="1"/>
          </p:cNvSpPr>
          <p:nvPr>
            <p:ph type="body" sz="quarter" idx="52" hasCustomPrompt="1"/>
          </p:nvPr>
        </p:nvSpPr>
        <p:spPr>
          <a:xfrm>
            <a:off x="6362394" y="2145949"/>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3</a:t>
            </a:r>
            <a:endParaRPr lang="en-DK"/>
          </a:p>
        </p:txBody>
      </p:sp>
      <p:sp>
        <p:nvSpPr>
          <p:cNvPr id="13" name="Text Placeholder 15">
            <a:extLst>
              <a:ext uri="{FF2B5EF4-FFF2-40B4-BE49-F238E27FC236}">
                <a16:creationId xmlns:a16="http://schemas.microsoft.com/office/drawing/2014/main" id="{6365774F-B106-3664-7DE6-F27EAFADE774}"/>
              </a:ext>
            </a:extLst>
          </p:cNvPr>
          <p:cNvSpPr>
            <a:spLocks noGrp="1"/>
          </p:cNvSpPr>
          <p:nvPr>
            <p:ph type="body" sz="quarter" idx="53" hasCustomPrompt="1"/>
          </p:nvPr>
        </p:nvSpPr>
        <p:spPr>
          <a:xfrm>
            <a:off x="9368425" y="2145949"/>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4</a:t>
            </a:r>
            <a:endParaRPr lang="en-DK"/>
          </a:p>
        </p:txBody>
      </p:sp>
      <p:sp>
        <p:nvSpPr>
          <p:cNvPr id="14" name="Text Placeholder 15">
            <a:extLst>
              <a:ext uri="{FF2B5EF4-FFF2-40B4-BE49-F238E27FC236}">
                <a16:creationId xmlns:a16="http://schemas.microsoft.com/office/drawing/2014/main" id="{BBEE73AD-1A6A-52DB-48FF-EC976616785C}"/>
              </a:ext>
            </a:extLst>
          </p:cNvPr>
          <p:cNvSpPr>
            <a:spLocks noGrp="1"/>
          </p:cNvSpPr>
          <p:nvPr>
            <p:ph type="body" sz="quarter" idx="55" hasCustomPrompt="1"/>
          </p:nvPr>
        </p:nvSpPr>
        <p:spPr>
          <a:xfrm>
            <a:off x="350332" y="3974605"/>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5</a:t>
            </a:r>
            <a:endParaRPr lang="en-DK"/>
          </a:p>
        </p:txBody>
      </p:sp>
      <p:sp>
        <p:nvSpPr>
          <p:cNvPr id="15" name="Text Placeholder 15">
            <a:extLst>
              <a:ext uri="{FF2B5EF4-FFF2-40B4-BE49-F238E27FC236}">
                <a16:creationId xmlns:a16="http://schemas.microsoft.com/office/drawing/2014/main" id="{FCF84490-4156-9B10-394C-8895AEE0EA88}"/>
              </a:ext>
            </a:extLst>
          </p:cNvPr>
          <p:cNvSpPr>
            <a:spLocks noGrp="1"/>
          </p:cNvSpPr>
          <p:nvPr>
            <p:ph type="body" sz="quarter" idx="56" hasCustomPrompt="1"/>
          </p:nvPr>
        </p:nvSpPr>
        <p:spPr>
          <a:xfrm>
            <a:off x="3356363" y="3974605"/>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6</a:t>
            </a:r>
            <a:endParaRPr lang="en-DK"/>
          </a:p>
        </p:txBody>
      </p:sp>
      <p:sp>
        <p:nvSpPr>
          <p:cNvPr id="16" name="Text Placeholder 15">
            <a:extLst>
              <a:ext uri="{FF2B5EF4-FFF2-40B4-BE49-F238E27FC236}">
                <a16:creationId xmlns:a16="http://schemas.microsoft.com/office/drawing/2014/main" id="{CEAFB421-2701-F978-0E5F-8161C58548CF}"/>
              </a:ext>
            </a:extLst>
          </p:cNvPr>
          <p:cNvSpPr>
            <a:spLocks noGrp="1"/>
          </p:cNvSpPr>
          <p:nvPr>
            <p:ph type="body" sz="quarter" idx="57" hasCustomPrompt="1"/>
          </p:nvPr>
        </p:nvSpPr>
        <p:spPr>
          <a:xfrm>
            <a:off x="6362394" y="3974605"/>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7</a:t>
            </a:r>
            <a:endParaRPr lang="en-DK"/>
          </a:p>
        </p:txBody>
      </p:sp>
      <p:sp>
        <p:nvSpPr>
          <p:cNvPr id="21" name="Text Placeholder 15">
            <a:extLst>
              <a:ext uri="{FF2B5EF4-FFF2-40B4-BE49-F238E27FC236}">
                <a16:creationId xmlns:a16="http://schemas.microsoft.com/office/drawing/2014/main" id="{4871B542-F9C7-1A15-5EEC-51F0DFABA759}"/>
              </a:ext>
            </a:extLst>
          </p:cNvPr>
          <p:cNvSpPr>
            <a:spLocks noGrp="1"/>
          </p:cNvSpPr>
          <p:nvPr>
            <p:ph type="body" sz="quarter" idx="58" hasCustomPrompt="1"/>
          </p:nvPr>
        </p:nvSpPr>
        <p:spPr>
          <a:xfrm>
            <a:off x="9368425" y="3974605"/>
            <a:ext cx="2131414" cy="264999"/>
          </a:xfrm>
          <a:noFill/>
        </p:spPr>
        <p:txBody>
          <a:bodyPr lIns="0" tIns="0" rIns="0" bIns="0">
            <a:noAutofit/>
          </a:bodyPr>
          <a:lstStyle>
            <a:lvl1pPr marL="0" indent="0" algn="l">
              <a:lnSpc>
                <a:spcPct val="100000"/>
              </a:lnSpc>
              <a:buNone/>
              <a:defRPr sz="1400">
                <a:solidFill>
                  <a:schemeClr val="accent1"/>
                </a:solidFill>
              </a:defRPr>
            </a:lvl1pPr>
          </a:lstStyle>
          <a:p>
            <a:pPr lvl="0"/>
            <a:r>
              <a:rPr lang="en-US"/>
              <a:t>8</a:t>
            </a:r>
            <a:endParaRPr lang="en-DK"/>
          </a:p>
        </p:txBody>
      </p:sp>
      <p:sp>
        <p:nvSpPr>
          <p:cNvPr id="22" name="Text Placeholder 15">
            <a:extLst>
              <a:ext uri="{FF2B5EF4-FFF2-40B4-BE49-F238E27FC236}">
                <a16:creationId xmlns:a16="http://schemas.microsoft.com/office/drawing/2014/main" id="{CE51796E-CA7A-A9B5-0E9B-C292EB2E736B}"/>
              </a:ext>
            </a:extLst>
          </p:cNvPr>
          <p:cNvSpPr>
            <a:spLocks noGrp="1"/>
          </p:cNvSpPr>
          <p:nvPr>
            <p:ph type="body" sz="quarter" idx="60" hasCustomPrompt="1"/>
          </p:nvPr>
        </p:nvSpPr>
        <p:spPr>
          <a:xfrm>
            <a:off x="350332" y="4319458"/>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4" name="Text Placeholder 15">
            <a:extLst>
              <a:ext uri="{FF2B5EF4-FFF2-40B4-BE49-F238E27FC236}">
                <a16:creationId xmlns:a16="http://schemas.microsoft.com/office/drawing/2014/main" id="{E2BF5093-6FD7-ED33-4098-9F1615F649E4}"/>
              </a:ext>
            </a:extLst>
          </p:cNvPr>
          <p:cNvSpPr>
            <a:spLocks noGrp="1"/>
          </p:cNvSpPr>
          <p:nvPr>
            <p:ph type="body" sz="quarter" idx="61" hasCustomPrompt="1"/>
          </p:nvPr>
        </p:nvSpPr>
        <p:spPr>
          <a:xfrm>
            <a:off x="3356363" y="4319458"/>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5" name="Text Placeholder 15">
            <a:extLst>
              <a:ext uri="{FF2B5EF4-FFF2-40B4-BE49-F238E27FC236}">
                <a16:creationId xmlns:a16="http://schemas.microsoft.com/office/drawing/2014/main" id="{6BC9D726-7AAA-1C26-2CB0-968465DE508A}"/>
              </a:ext>
            </a:extLst>
          </p:cNvPr>
          <p:cNvSpPr>
            <a:spLocks noGrp="1"/>
          </p:cNvSpPr>
          <p:nvPr>
            <p:ph type="body" sz="quarter" idx="62" hasCustomPrompt="1"/>
          </p:nvPr>
        </p:nvSpPr>
        <p:spPr>
          <a:xfrm>
            <a:off x="6362394" y="4319458"/>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6" name="Text Placeholder 15">
            <a:extLst>
              <a:ext uri="{FF2B5EF4-FFF2-40B4-BE49-F238E27FC236}">
                <a16:creationId xmlns:a16="http://schemas.microsoft.com/office/drawing/2014/main" id="{B0D59036-8DD7-425A-FC27-66B8394AD954}"/>
              </a:ext>
            </a:extLst>
          </p:cNvPr>
          <p:cNvSpPr>
            <a:spLocks noGrp="1"/>
          </p:cNvSpPr>
          <p:nvPr>
            <p:ph type="body" sz="quarter" idx="63" hasCustomPrompt="1"/>
          </p:nvPr>
        </p:nvSpPr>
        <p:spPr>
          <a:xfrm>
            <a:off x="9368425" y="4319458"/>
            <a:ext cx="2131414" cy="1160160"/>
          </a:xfrm>
          <a:noFill/>
        </p:spPr>
        <p:txBody>
          <a:bodyPr lIns="0" tIns="0" rIns="0" bIns="0" anchor="t" anchorCtr="0">
            <a:normAutofit/>
          </a:bodyPr>
          <a:lstStyle>
            <a:lvl1pPr marL="0" indent="0" algn="l">
              <a:lnSpc>
                <a:spcPct val="110000"/>
              </a:lnSpc>
              <a:buNone/>
              <a:defRPr sz="140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Tree>
    <p:extLst>
      <p:ext uri="{BB962C8B-B14F-4D97-AF65-F5344CB8AC3E}">
        <p14:creationId xmlns:p14="http://schemas.microsoft.com/office/powerpoint/2010/main" val="1235712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con + Text 3">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EBF1E16-EE3A-490C-878D-85C928E27617}"/>
              </a:ext>
            </a:extLst>
          </p:cNvPr>
          <p:cNvGraphicFramePr>
            <a:graphicFrameLocks noChangeAspect="1"/>
          </p:cNvGraphicFramePr>
          <p:nvPr userDrawn="1">
            <p:custDataLst>
              <p:tags r:id="rId2"/>
            </p:custDataLst>
            <p:extLst>
              <p:ext uri="{D42A27DB-BD31-4B8C-83A1-F6EECF244321}">
                <p14:modId xmlns:p14="http://schemas.microsoft.com/office/powerpoint/2010/main" val="11705308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6"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2EBF1E16-EE3A-490C-878D-85C928E276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23" name="Text Placeholder 15">
            <a:extLst>
              <a:ext uri="{FF2B5EF4-FFF2-40B4-BE49-F238E27FC236}">
                <a16:creationId xmlns:a16="http://schemas.microsoft.com/office/drawing/2014/main" id="{68494A02-ECA4-4E3C-917D-411A0C1F25B4}"/>
              </a:ext>
            </a:extLst>
          </p:cNvPr>
          <p:cNvSpPr>
            <a:spLocks noGrp="1"/>
          </p:cNvSpPr>
          <p:nvPr>
            <p:ph type="body" sz="quarter" idx="24" hasCustomPrompt="1"/>
          </p:nvPr>
        </p:nvSpPr>
        <p:spPr>
          <a:xfrm>
            <a:off x="1045710" y="3892814"/>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6" name="Picture Placeholder 19">
            <a:extLst>
              <a:ext uri="{FF2B5EF4-FFF2-40B4-BE49-F238E27FC236}">
                <a16:creationId xmlns:a16="http://schemas.microsoft.com/office/drawing/2014/main" id="{EDDB478A-37F2-A59F-C933-A6D32FFFAF6E}"/>
              </a:ext>
            </a:extLst>
          </p:cNvPr>
          <p:cNvSpPr>
            <a:spLocks noGrp="1"/>
          </p:cNvSpPr>
          <p:nvPr>
            <p:ph type="pic" sz="quarter" idx="27" hasCustomPrompt="1"/>
          </p:nvPr>
        </p:nvSpPr>
        <p:spPr>
          <a:xfrm>
            <a:off x="1776680" y="3099817"/>
            <a:ext cx="728405" cy="658366"/>
          </a:xfrm>
        </p:spPr>
        <p:txBody>
          <a:bodyPr anchor="ctr" anchorCtr="0">
            <a:normAutofit/>
          </a:bodyPr>
          <a:lstStyle>
            <a:lvl1pPr marL="0" indent="0" algn="ctr">
              <a:buNone/>
              <a:defRPr sz="1000"/>
            </a:lvl1pPr>
          </a:lstStyle>
          <a:p>
            <a:r>
              <a:rPr lang="en-DK"/>
              <a:t>Icon</a:t>
            </a:r>
          </a:p>
        </p:txBody>
      </p:sp>
      <p:sp>
        <p:nvSpPr>
          <p:cNvPr id="30" name="Text Placeholder 15">
            <a:extLst>
              <a:ext uri="{FF2B5EF4-FFF2-40B4-BE49-F238E27FC236}">
                <a16:creationId xmlns:a16="http://schemas.microsoft.com/office/drawing/2014/main" id="{718E8BCC-8082-40E5-8A8A-401FF1EB3585}"/>
              </a:ext>
            </a:extLst>
          </p:cNvPr>
          <p:cNvSpPr>
            <a:spLocks noGrp="1"/>
          </p:cNvSpPr>
          <p:nvPr>
            <p:ph type="body" sz="quarter" idx="30" hasCustomPrompt="1"/>
          </p:nvPr>
        </p:nvSpPr>
        <p:spPr>
          <a:xfrm>
            <a:off x="4832345" y="3892814"/>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2" name="Text Placeholder 15">
            <a:extLst>
              <a:ext uri="{FF2B5EF4-FFF2-40B4-BE49-F238E27FC236}">
                <a16:creationId xmlns:a16="http://schemas.microsoft.com/office/drawing/2014/main" id="{55A90C66-9AB6-D11B-399D-235684B3BDE4}"/>
              </a:ext>
            </a:extLst>
          </p:cNvPr>
          <p:cNvSpPr>
            <a:spLocks noGrp="1"/>
          </p:cNvSpPr>
          <p:nvPr>
            <p:ph type="body" sz="quarter" idx="32" hasCustomPrompt="1"/>
          </p:nvPr>
        </p:nvSpPr>
        <p:spPr>
          <a:xfrm>
            <a:off x="8618980" y="3892814"/>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1"/>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5" name="Picture Placeholder 19">
            <a:extLst>
              <a:ext uri="{FF2B5EF4-FFF2-40B4-BE49-F238E27FC236}">
                <a16:creationId xmlns:a16="http://schemas.microsoft.com/office/drawing/2014/main" id="{755E4D9D-61EB-4386-D104-9C753DF1B163}"/>
              </a:ext>
            </a:extLst>
          </p:cNvPr>
          <p:cNvSpPr>
            <a:spLocks noGrp="1"/>
          </p:cNvSpPr>
          <p:nvPr>
            <p:ph type="pic" sz="quarter" idx="41" hasCustomPrompt="1"/>
          </p:nvPr>
        </p:nvSpPr>
        <p:spPr>
          <a:xfrm>
            <a:off x="5560884" y="3099817"/>
            <a:ext cx="728405" cy="658366"/>
          </a:xfrm>
        </p:spPr>
        <p:txBody>
          <a:bodyPr anchor="ctr" anchorCtr="0">
            <a:normAutofit/>
          </a:bodyPr>
          <a:lstStyle>
            <a:lvl1pPr marL="0" indent="0" algn="ctr">
              <a:buNone/>
              <a:defRPr sz="1000"/>
            </a:lvl1pPr>
          </a:lstStyle>
          <a:p>
            <a:r>
              <a:rPr lang="en-DK"/>
              <a:t>Icon</a:t>
            </a:r>
          </a:p>
        </p:txBody>
      </p:sp>
      <p:sp>
        <p:nvSpPr>
          <p:cNvPr id="9" name="Picture Placeholder 19">
            <a:extLst>
              <a:ext uri="{FF2B5EF4-FFF2-40B4-BE49-F238E27FC236}">
                <a16:creationId xmlns:a16="http://schemas.microsoft.com/office/drawing/2014/main" id="{6381C0BA-141B-5C68-DEB4-50C5110FA4A7}"/>
              </a:ext>
            </a:extLst>
          </p:cNvPr>
          <p:cNvSpPr>
            <a:spLocks noGrp="1"/>
          </p:cNvSpPr>
          <p:nvPr>
            <p:ph type="pic" sz="quarter" idx="43" hasCustomPrompt="1"/>
          </p:nvPr>
        </p:nvSpPr>
        <p:spPr>
          <a:xfrm>
            <a:off x="9347519" y="3099817"/>
            <a:ext cx="728405" cy="658366"/>
          </a:xfrm>
        </p:spPr>
        <p:txBody>
          <a:bodyPr anchor="ctr" anchorCtr="0">
            <a:normAutofit/>
          </a:bodyPr>
          <a:lstStyle>
            <a:lvl1pPr marL="0" indent="0" algn="ctr">
              <a:buNone/>
              <a:defRPr sz="1000"/>
            </a:lvl1pPr>
          </a:lstStyle>
          <a:p>
            <a:r>
              <a:rPr lang="en-DK"/>
              <a:t>Icon</a:t>
            </a:r>
          </a:p>
        </p:txBody>
      </p:sp>
      <p:sp>
        <p:nvSpPr>
          <p:cNvPr id="11" name="Date Placeholder 6">
            <a:extLst>
              <a:ext uri="{FF2B5EF4-FFF2-40B4-BE49-F238E27FC236}">
                <a16:creationId xmlns:a16="http://schemas.microsoft.com/office/drawing/2014/main" id="{921B4FC5-C183-7AD4-1F5C-6A9515D2045D}"/>
              </a:ext>
            </a:extLst>
          </p:cNvPr>
          <p:cNvSpPr>
            <a:spLocks noGrp="1"/>
          </p:cNvSpPr>
          <p:nvPr>
            <p:ph type="dt" sz="half" idx="10"/>
          </p:nvPr>
        </p:nvSpPr>
        <p:spPr>
          <a:xfrm>
            <a:off x="910676" y="6518455"/>
            <a:ext cx="509909" cy="190320"/>
          </a:xfrm>
        </p:spPr>
        <p:txBody>
          <a:bodyPr/>
          <a:lstStyle/>
          <a:p>
            <a:fld id="{56562D89-762D-47F5-8A54-115BA0957D77}" type="datetime1">
              <a:rPr lang="en-US" smtClean="0"/>
              <a:t>5/19/2024</a:t>
            </a:fld>
            <a:endParaRPr lang="en-DK"/>
          </a:p>
        </p:txBody>
      </p:sp>
      <p:sp>
        <p:nvSpPr>
          <p:cNvPr id="12" name="Footer Placeholder 7">
            <a:extLst>
              <a:ext uri="{FF2B5EF4-FFF2-40B4-BE49-F238E27FC236}">
                <a16:creationId xmlns:a16="http://schemas.microsoft.com/office/drawing/2014/main" id="{E4A1744E-0C9B-917D-E43E-0A3E7A7734CC}"/>
              </a:ext>
            </a:extLst>
          </p:cNvPr>
          <p:cNvSpPr>
            <a:spLocks noGrp="1"/>
          </p:cNvSpPr>
          <p:nvPr>
            <p:ph type="ftr" sz="quarter" idx="11"/>
          </p:nvPr>
        </p:nvSpPr>
        <p:spPr>
          <a:xfrm>
            <a:off x="1602321" y="6518454"/>
            <a:ext cx="9897518" cy="190320"/>
          </a:xfrm>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15622403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Icon + Text 6">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654123-C59D-4A3F-B914-FBD70D0C93E4}"/>
              </a:ext>
            </a:extLst>
          </p:cNvPr>
          <p:cNvGraphicFramePr>
            <a:graphicFrameLocks noChangeAspect="1"/>
          </p:cNvGraphicFramePr>
          <p:nvPr userDrawn="1">
            <p:custDataLst>
              <p:tags r:id="rId2"/>
            </p:custDataLst>
            <p:extLst>
              <p:ext uri="{D42A27DB-BD31-4B8C-83A1-F6EECF244321}">
                <p14:modId xmlns:p14="http://schemas.microsoft.com/office/powerpoint/2010/main" val="3989614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0"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654123-C59D-4A3F-B914-FBD70D0C93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6A938F4A-3572-B86C-2B4F-92BE03FD657C}"/>
              </a:ext>
            </a:extLst>
          </p:cNvPr>
          <p:cNvSpPr>
            <a:spLocks noGrp="1"/>
          </p:cNvSpPr>
          <p:nvPr>
            <p:ph type="sldNum" sz="quarter" idx="12"/>
          </p:nvPr>
        </p:nvSpPr>
        <p:spPr/>
        <p:txBody>
          <a:bodyPr/>
          <a:lstStyle>
            <a:lvl1pPr>
              <a:defRPr baseline="0">
                <a:latin typeface="Open Sans" panose="020B0606030504020204" pitchFamily="34" charset="0"/>
              </a:defRPr>
            </a:lvl1pPr>
          </a:lstStyle>
          <a:p>
            <a:fld id="{FA118319-B8F5-404C-B23A-2CAA576C0E9E}" type="slidenum">
              <a:rPr lang="en-DK" smtClean="0"/>
              <a:pPr/>
              <a:t>‹#›</a:t>
            </a:fld>
            <a:endParaRPr lang="en-DK"/>
          </a:p>
        </p:txBody>
      </p:sp>
      <p:sp>
        <p:nvSpPr>
          <p:cNvPr id="23" name="Text Placeholder 15">
            <a:extLst>
              <a:ext uri="{FF2B5EF4-FFF2-40B4-BE49-F238E27FC236}">
                <a16:creationId xmlns:a16="http://schemas.microsoft.com/office/drawing/2014/main" id="{68494A02-ECA4-4E3C-917D-411A0C1F25B4}"/>
              </a:ext>
            </a:extLst>
          </p:cNvPr>
          <p:cNvSpPr>
            <a:spLocks noGrp="1"/>
          </p:cNvSpPr>
          <p:nvPr>
            <p:ph type="body" sz="quarter" idx="24" hasCustomPrompt="1"/>
          </p:nvPr>
        </p:nvSpPr>
        <p:spPr>
          <a:xfrm>
            <a:off x="1045710" y="30070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26" name="Picture Placeholder 19">
            <a:extLst>
              <a:ext uri="{FF2B5EF4-FFF2-40B4-BE49-F238E27FC236}">
                <a16:creationId xmlns:a16="http://schemas.microsoft.com/office/drawing/2014/main" id="{EDDB478A-37F2-A59F-C933-A6D32FFFAF6E}"/>
              </a:ext>
            </a:extLst>
          </p:cNvPr>
          <p:cNvSpPr>
            <a:spLocks noGrp="1"/>
          </p:cNvSpPr>
          <p:nvPr>
            <p:ph type="pic" sz="quarter" idx="27" hasCustomPrompt="1"/>
          </p:nvPr>
        </p:nvSpPr>
        <p:spPr>
          <a:xfrm>
            <a:off x="1774249" y="2214099"/>
            <a:ext cx="728405" cy="658366"/>
          </a:xfrm>
        </p:spPr>
        <p:txBody>
          <a:bodyPr anchor="ctr" anchorCtr="0">
            <a:normAutofit/>
          </a:bodyPr>
          <a:lstStyle>
            <a:lvl1pPr marL="0" indent="0" algn="ctr">
              <a:buNone/>
              <a:defRPr sz="1000"/>
            </a:lvl1pPr>
          </a:lstStyle>
          <a:p>
            <a:r>
              <a:rPr lang="en-DK"/>
              <a:t>Icon</a:t>
            </a:r>
          </a:p>
        </p:txBody>
      </p:sp>
      <p:sp>
        <p:nvSpPr>
          <p:cNvPr id="30" name="Text Placeholder 15">
            <a:extLst>
              <a:ext uri="{FF2B5EF4-FFF2-40B4-BE49-F238E27FC236}">
                <a16:creationId xmlns:a16="http://schemas.microsoft.com/office/drawing/2014/main" id="{718E8BCC-8082-40E5-8A8A-401FF1EB3585}"/>
              </a:ext>
            </a:extLst>
          </p:cNvPr>
          <p:cNvSpPr>
            <a:spLocks noGrp="1"/>
          </p:cNvSpPr>
          <p:nvPr>
            <p:ph type="body" sz="quarter" idx="30" hasCustomPrompt="1"/>
          </p:nvPr>
        </p:nvSpPr>
        <p:spPr>
          <a:xfrm>
            <a:off x="4832345" y="30070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2" name="Text Placeholder 15">
            <a:extLst>
              <a:ext uri="{FF2B5EF4-FFF2-40B4-BE49-F238E27FC236}">
                <a16:creationId xmlns:a16="http://schemas.microsoft.com/office/drawing/2014/main" id="{55A90C66-9AB6-D11B-399D-235684B3BDE4}"/>
              </a:ext>
            </a:extLst>
          </p:cNvPr>
          <p:cNvSpPr>
            <a:spLocks noGrp="1"/>
          </p:cNvSpPr>
          <p:nvPr>
            <p:ph type="body" sz="quarter" idx="32" hasCustomPrompt="1"/>
          </p:nvPr>
        </p:nvSpPr>
        <p:spPr>
          <a:xfrm>
            <a:off x="8618980" y="30070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4" name="Text Placeholder 15">
            <a:extLst>
              <a:ext uri="{FF2B5EF4-FFF2-40B4-BE49-F238E27FC236}">
                <a16:creationId xmlns:a16="http://schemas.microsoft.com/office/drawing/2014/main" id="{11C9077B-94A7-8C26-FE43-926DD7EE27E8}"/>
              </a:ext>
            </a:extLst>
          </p:cNvPr>
          <p:cNvSpPr>
            <a:spLocks noGrp="1"/>
          </p:cNvSpPr>
          <p:nvPr>
            <p:ph type="body" sz="quarter" idx="34" hasCustomPrompt="1"/>
          </p:nvPr>
        </p:nvSpPr>
        <p:spPr>
          <a:xfrm>
            <a:off x="1045710" y="53057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6" name="Text Placeholder 15">
            <a:extLst>
              <a:ext uri="{FF2B5EF4-FFF2-40B4-BE49-F238E27FC236}">
                <a16:creationId xmlns:a16="http://schemas.microsoft.com/office/drawing/2014/main" id="{DC325A63-BF2C-5C89-1CC6-54804FEF2499}"/>
              </a:ext>
            </a:extLst>
          </p:cNvPr>
          <p:cNvSpPr>
            <a:spLocks noGrp="1"/>
          </p:cNvSpPr>
          <p:nvPr>
            <p:ph type="body" sz="quarter" idx="36" hasCustomPrompt="1"/>
          </p:nvPr>
        </p:nvSpPr>
        <p:spPr>
          <a:xfrm>
            <a:off x="4832345" y="53057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8" name="Text Placeholder 15">
            <a:extLst>
              <a:ext uri="{FF2B5EF4-FFF2-40B4-BE49-F238E27FC236}">
                <a16:creationId xmlns:a16="http://schemas.microsoft.com/office/drawing/2014/main" id="{04AA573D-A1F2-B6C4-B7C6-C7C78A50C48E}"/>
              </a:ext>
            </a:extLst>
          </p:cNvPr>
          <p:cNvSpPr>
            <a:spLocks noGrp="1"/>
          </p:cNvSpPr>
          <p:nvPr>
            <p:ph type="body" sz="quarter" idx="38" hasCustomPrompt="1"/>
          </p:nvPr>
        </p:nvSpPr>
        <p:spPr>
          <a:xfrm>
            <a:off x="8618980" y="5305796"/>
            <a:ext cx="2185482" cy="871354"/>
          </a:xfrm>
        </p:spPr>
        <p:txBody>
          <a:bodyPr>
            <a:normAutofit/>
          </a:bodyPr>
          <a:lstStyle>
            <a:lvl1pPr marL="0" indent="0" algn="ctr">
              <a:buNone/>
              <a:defRPr sz="1400" baseline="0">
                <a:solidFill>
                  <a:schemeClr val="accent1"/>
                </a:solidFill>
              </a:defRPr>
            </a:lvl1pPr>
          </a:lstStyle>
          <a:p>
            <a:pPr lvl="0"/>
            <a:r>
              <a:rPr lang="da-DK" err="1"/>
              <a:t>Click</a:t>
            </a:r>
            <a:r>
              <a:rPr lang="da-DK"/>
              <a:t> to </a:t>
            </a:r>
            <a:r>
              <a:rPr lang="da-DK" err="1"/>
              <a:t>add</a:t>
            </a:r>
            <a:r>
              <a:rPr lang="da-DK"/>
              <a:t> </a:t>
            </a:r>
            <a:r>
              <a:rPr lang="da-DK" err="1"/>
              <a:t>text</a:t>
            </a:r>
            <a:endParaRPr lang="da-DK"/>
          </a:p>
        </p:txBody>
      </p:sp>
      <p:sp>
        <p:nvSpPr>
          <p:cNvPr id="3" name="Title Placeholder 1">
            <a:extLst>
              <a:ext uri="{FF2B5EF4-FFF2-40B4-BE49-F238E27FC236}">
                <a16:creationId xmlns:a16="http://schemas.microsoft.com/office/drawing/2014/main" id="{AB4115F3-AD3E-D930-6E75-91CF6DA0650B}"/>
              </a:ext>
            </a:extLst>
          </p:cNvPr>
          <p:cNvSpPr>
            <a:spLocks noGrp="1"/>
          </p:cNvSpPr>
          <p:nvPr>
            <p:ph type="title" hasCustomPrompt="1"/>
          </p:nvPr>
        </p:nvSpPr>
        <p:spPr>
          <a:xfrm>
            <a:off x="350332" y="331200"/>
            <a:ext cx="11149507"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
        <p:nvSpPr>
          <p:cNvPr id="2" name="Picture Placeholder 19">
            <a:extLst>
              <a:ext uri="{FF2B5EF4-FFF2-40B4-BE49-F238E27FC236}">
                <a16:creationId xmlns:a16="http://schemas.microsoft.com/office/drawing/2014/main" id="{DB7051D8-09F6-A42C-180A-F9EA99A28CB5}"/>
              </a:ext>
            </a:extLst>
          </p:cNvPr>
          <p:cNvSpPr>
            <a:spLocks noGrp="1"/>
          </p:cNvSpPr>
          <p:nvPr>
            <p:ph type="pic" sz="quarter" idx="40" hasCustomPrompt="1"/>
          </p:nvPr>
        </p:nvSpPr>
        <p:spPr>
          <a:xfrm>
            <a:off x="1774249" y="4531443"/>
            <a:ext cx="728405" cy="658366"/>
          </a:xfrm>
        </p:spPr>
        <p:txBody>
          <a:bodyPr anchor="ctr" anchorCtr="0">
            <a:normAutofit/>
          </a:bodyPr>
          <a:lstStyle>
            <a:lvl1pPr marL="0" indent="0" algn="ctr">
              <a:buNone/>
              <a:defRPr sz="1000"/>
            </a:lvl1pPr>
          </a:lstStyle>
          <a:p>
            <a:r>
              <a:rPr lang="en-DK"/>
              <a:t>Icon</a:t>
            </a:r>
          </a:p>
        </p:txBody>
      </p:sp>
      <p:sp>
        <p:nvSpPr>
          <p:cNvPr id="5" name="Picture Placeholder 19">
            <a:extLst>
              <a:ext uri="{FF2B5EF4-FFF2-40B4-BE49-F238E27FC236}">
                <a16:creationId xmlns:a16="http://schemas.microsoft.com/office/drawing/2014/main" id="{755E4D9D-61EB-4386-D104-9C753DF1B163}"/>
              </a:ext>
            </a:extLst>
          </p:cNvPr>
          <p:cNvSpPr>
            <a:spLocks noGrp="1"/>
          </p:cNvSpPr>
          <p:nvPr>
            <p:ph type="pic" sz="quarter" idx="41" hasCustomPrompt="1"/>
          </p:nvPr>
        </p:nvSpPr>
        <p:spPr>
          <a:xfrm>
            <a:off x="5560884" y="2214099"/>
            <a:ext cx="728405" cy="658366"/>
          </a:xfrm>
        </p:spPr>
        <p:txBody>
          <a:bodyPr anchor="ctr" anchorCtr="0">
            <a:normAutofit/>
          </a:bodyPr>
          <a:lstStyle>
            <a:lvl1pPr marL="0" indent="0" algn="ctr">
              <a:buNone/>
              <a:defRPr sz="1000"/>
            </a:lvl1pPr>
          </a:lstStyle>
          <a:p>
            <a:r>
              <a:rPr lang="en-DK"/>
              <a:t>Icon</a:t>
            </a:r>
          </a:p>
        </p:txBody>
      </p:sp>
      <p:sp>
        <p:nvSpPr>
          <p:cNvPr id="7" name="Picture Placeholder 19">
            <a:extLst>
              <a:ext uri="{FF2B5EF4-FFF2-40B4-BE49-F238E27FC236}">
                <a16:creationId xmlns:a16="http://schemas.microsoft.com/office/drawing/2014/main" id="{F0D33FE3-04F1-7BF1-ACED-584D0DFEE052}"/>
              </a:ext>
            </a:extLst>
          </p:cNvPr>
          <p:cNvSpPr>
            <a:spLocks noGrp="1"/>
          </p:cNvSpPr>
          <p:nvPr>
            <p:ph type="pic" sz="quarter" idx="42" hasCustomPrompt="1"/>
          </p:nvPr>
        </p:nvSpPr>
        <p:spPr>
          <a:xfrm>
            <a:off x="5560884" y="4531443"/>
            <a:ext cx="728405" cy="658366"/>
          </a:xfrm>
        </p:spPr>
        <p:txBody>
          <a:bodyPr anchor="ctr" anchorCtr="0">
            <a:normAutofit/>
          </a:bodyPr>
          <a:lstStyle>
            <a:lvl1pPr marL="0" indent="0" algn="ctr">
              <a:buNone/>
              <a:defRPr sz="1000"/>
            </a:lvl1pPr>
          </a:lstStyle>
          <a:p>
            <a:r>
              <a:rPr lang="en-DK"/>
              <a:t>Icon</a:t>
            </a:r>
          </a:p>
        </p:txBody>
      </p:sp>
      <p:sp>
        <p:nvSpPr>
          <p:cNvPr id="9" name="Picture Placeholder 19">
            <a:extLst>
              <a:ext uri="{FF2B5EF4-FFF2-40B4-BE49-F238E27FC236}">
                <a16:creationId xmlns:a16="http://schemas.microsoft.com/office/drawing/2014/main" id="{6381C0BA-141B-5C68-DEB4-50C5110FA4A7}"/>
              </a:ext>
            </a:extLst>
          </p:cNvPr>
          <p:cNvSpPr>
            <a:spLocks noGrp="1"/>
          </p:cNvSpPr>
          <p:nvPr>
            <p:ph type="pic" sz="quarter" idx="43" hasCustomPrompt="1"/>
          </p:nvPr>
        </p:nvSpPr>
        <p:spPr>
          <a:xfrm>
            <a:off x="9347519" y="2214099"/>
            <a:ext cx="728405" cy="658366"/>
          </a:xfrm>
        </p:spPr>
        <p:txBody>
          <a:bodyPr anchor="ctr" anchorCtr="0">
            <a:normAutofit/>
          </a:bodyPr>
          <a:lstStyle>
            <a:lvl1pPr marL="0" indent="0" algn="ctr">
              <a:buNone/>
              <a:defRPr sz="1000"/>
            </a:lvl1pPr>
          </a:lstStyle>
          <a:p>
            <a:r>
              <a:rPr lang="en-DK"/>
              <a:t>Icon</a:t>
            </a:r>
          </a:p>
        </p:txBody>
      </p:sp>
      <p:sp>
        <p:nvSpPr>
          <p:cNvPr id="11" name="Picture Placeholder 19">
            <a:extLst>
              <a:ext uri="{FF2B5EF4-FFF2-40B4-BE49-F238E27FC236}">
                <a16:creationId xmlns:a16="http://schemas.microsoft.com/office/drawing/2014/main" id="{63A55CF1-1967-E131-72B4-86622615DFB5}"/>
              </a:ext>
            </a:extLst>
          </p:cNvPr>
          <p:cNvSpPr>
            <a:spLocks noGrp="1"/>
          </p:cNvSpPr>
          <p:nvPr>
            <p:ph type="pic" sz="quarter" idx="44" hasCustomPrompt="1"/>
          </p:nvPr>
        </p:nvSpPr>
        <p:spPr>
          <a:xfrm>
            <a:off x="9347519" y="4531443"/>
            <a:ext cx="728405" cy="658366"/>
          </a:xfrm>
        </p:spPr>
        <p:txBody>
          <a:bodyPr anchor="ctr" anchorCtr="0">
            <a:normAutofit/>
          </a:bodyPr>
          <a:lstStyle>
            <a:lvl1pPr marL="0" indent="0" algn="ctr">
              <a:buNone/>
              <a:defRPr sz="1000"/>
            </a:lvl1pPr>
          </a:lstStyle>
          <a:p>
            <a:r>
              <a:rPr lang="en-DK"/>
              <a:t>Icon</a:t>
            </a:r>
          </a:p>
        </p:txBody>
      </p:sp>
      <p:sp>
        <p:nvSpPr>
          <p:cNvPr id="16" name="Date Placeholder 6">
            <a:extLst>
              <a:ext uri="{FF2B5EF4-FFF2-40B4-BE49-F238E27FC236}">
                <a16:creationId xmlns:a16="http://schemas.microsoft.com/office/drawing/2014/main" id="{183A02D0-B89F-087E-1C2B-2F94394F9031}"/>
              </a:ext>
            </a:extLst>
          </p:cNvPr>
          <p:cNvSpPr>
            <a:spLocks noGrp="1"/>
          </p:cNvSpPr>
          <p:nvPr>
            <p:ph type="dt" sz="half" idx="10"/>
          </p:nvPr>
        </p:nvSpPr>
        <p:spPr>
          <a:xfrm>
            <a:off x="910676" y="6518455"/>
            <a:ext cx="509909" cy="190320"/>
          </a:xfrm>
        </p:spPr>
        <p:txBody>
          <a:bodyPr/>
          <a:lstStyle/>
          <a:p>
            <a:fld id="{8B5B9FEE-D376-4DBD-9652-AFDC99F42051}" type="datetime1">
              <a:rPr lang="en-US" smtClean="0"/>
              <a:t>5/19/2024</a:t>
            </a:fld>
            <a:endParaRPr lang="en-DK"/>
          </a:p>
        </p:txBody>
      </p:sp>
      <p:sp>
        <p:nvSpPr>
          <p:cNvPr id="17" name="Footer Placeholder 7">
            <a:extLst>
              <a:ext uri="{FF2B5EF4-FFF2-40B4-BE49-F238E27FC236}">
                <a16:creationId xmlns:a16="http://schemas.microsoft.com/office/drawing/2014/main" id="{19454BB5-21F0-3807-AD39-A863F593132E}"/>
              </a:ext>
            </a:extLst>
          </p:cNvPr>
          <p:cNvSpPr>
            <a:spLocks noGrp="1"/>
          </p:cNvSpPr>
          <p:nvPr>
            <p:ph type="ftr" sz="quarter" idx="11"/>
          </p:nvPr>
        </p:nvSpPr>
        <p:spPr>
          <a:xfrm>
            <a:off x="1602321" y="6518454"/>
            <a:ext cx="9897518" cy="190320"/>
          </a:xfrm>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2200570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content">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582A439-50A4-43C9-933C-AA84C2FF7C09}"/>
              </a:ext>
            </a:extLst>
          </p:cNvPr>
          <p:cNvGraphicFramePr>
            <a:graphicFrameLocks noChangeAspect="1"/>
          </p:cNvGraphicFramePr>
          <p:nvPr userDrawn="1">
            <p:custDataLst>
              <p:tags r:id="rId2"/>
            </p:custDataLst>
            <p:extLst>
              <p:ext uri="{D42A27DB-BD31-4B8C-83A1-F6EECF244321}">
                <p14:modId xmlns:p14="http://schemas.microsoft.com/office/powerpoint/2010/main" val="7721504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4" name="think-cell Slide" r:id="rId4" imgW="415" imgH="416" progId="TCLayout.ActiveDocument.1">
                  <p:embed/>
                </p:oleObj>
              </mc:Choice>
              <mc:Fallback>
                <p:oleObj name="think-cell Slide" r:id="rId4" imgW="415" imgH="416" progId="TCLayout.ActiveDocument.1">
                  <p:embed/>
                  <p:pic>
                    <p:nvPicPr>
                      <p:cNvPr id="2" name="Object 1" hidden="1">
                        <a:extLst>
                          <a:ext uri="{FF2B5EF4-FFF2-40B4-BE49-F238E27FC236}">
                            <a16:creationId xmlns:a16="http://schemas.microsoft.com/office/drawing/2014/main" id="{1582A439-50A4-43C9-933C-AA84C2FF7C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Date Placeholder 3">
            <a:extLst>
              <a:ext uri="{FF2B5EF4-FFF2-40B4-BE49-F238E27FC236}">
                <a16:creationId xmlns:a16="http://schemas.microsoft.com/office/drawing/2014/main" id="{5316138C-8D4E-E726-6C3B-B48B0B9BDD00}"/>
              </a:ext>
            </a:extLst>
          </p:cNvPr>
          <p:cNvSpPr>
            <a:spLocks noGrp="1"/>
          </p:cNvSpPr>
          <p:nvPr>
            <p:ph type="dt" sz="half" idx="2"/>
          </p:nvPr>
        </p:nvSpPr>
        <p:spPr>
          <a:xfrm>
            <a:off x="1028014" y="6518455"/>
            <a:ext cx="509909" cy="190320"/>
          </a:xfrm>
          <a:prstGeom prst="rect">
            <a:avLst/>
          </a:prstGeom>
        </p:spPr>
        <p:txBody>
          <a:bodyPr vert="horz" lIns="0" tIns="0" rIns="0" bIns="0" rtlCol="0" anchor="ctr"/>
          <a:lstStyle>
            <a:lvl1pPr algn="r">
              <a:defRPr sz="6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fld id="{F63B587D-D981-49F6-A616-C6CC6FAABEC9}" type="datetime1">
              <a:rPr lang="en-US" smtClean="0"/>
              <a:t>5/19/2024</a:t>
            </a:fld>
            <a:endParaRPr lang="en-DK"/>
          </a:p>
        </p:txBody>
      </p:sp>
      <p:sp>
        <p:nvSpPr>
          <p:cNvPr id="10" name="Footer Placeholder 4">
            <a:extLst>
              <a:ext uri="{FF2B5EF4-FFF2-40B4-BE49-F238E27FC236}">
                <a16:creationId xmlns:a16="http://schemas.microsoft.com/office/drawing/2014/main" id="{28A1ED74-7DA9-03F0-DEE8-C748D83AA83A}"/>
              </a:ext>
            </a:extLst>
          </p:cNvPr>
          <p:cNvSpPr>
            <a:spLocks noGrp="1"/>
          </p:cNvSpPr>
          <p:nvPr>
            <p:ph type="ftr" sz="quarter" idx="11"/>
          </p:nvPr>
        </p:nvSpPr>
        <p:spPr>
          <a:xfrm>
            <a:off x="1714222" y="6518454"/>
            <a:ext cx="9907929" cy="190320"/>
          </a:xfrm>
        </p:spPr>
        <p:txBody>
          <a:bodyPr/>
          <a:lstStyle>
            <a:lvl1pPr>
              <a:defRPr baseline="0">
                <a:latin typeface="Open Sans" panose="020B0606030504020204" pitchFamily="34" charset="0"/>
              </a:defRPr>
            </a:lvl1pPr>
          </a:lstStyle>
          <a:p>
            <a:r>
              <a:rPr lang="en-US"/>
              <a:t>Classification Internal Use   Author SALA Approved by SALA Version 1 </a:t>
            </a:r>
            <a:endParaRPr lang="en-DK"/>
          </a:p>
        </p:txBody>
      </p:sp>
      <p:sp>
        <p:nvSpPr>
          <p:cNvPr id="12" name="Text Placeholder 2">
            <a:extLst>
              <a:ext uri="{FF2B5EF4-FFF2-40B4-BE49-F238E27FC236}">
                <a16:creationId xmlns:a16="http://schemas.microsoft.com/office/drawing/2014/main" id="{CE10D18C-EDC9-4E5D-5FFC-3D59BCD30227}"/>
              </a:ext>
            </a:extLst>
          </p:cNvPr>
          <p:cNvSpPr>
            <a:spLocks noGrp="1"/>
          </p:cNvSpPr>
          <p:nvPr>
            <p:ph idx="1" hasCustomPrompt="1"/>
          </p:nvPr>
        </p:nvSpPr>
        <p:spPr>
          <a:xfrm>
            <a:off x="0" y="0"/>
            <a:ext cx="12192000" cy="6858000"/>
          </a:xfrm>
          <a:prstGeom prst="rect">
            <a:avLst/>
          </a:prstGeom>
          <a:solidFill>
            <a:schemeClr val="bg1"/>
          </a:solidFill>
        </p:spPr>
        <p:txBody>
          <a:bodyPr vert="horz" lIns="0" tIns="45720" rIns="0" bIns="45720" rtlCol="0">
            <a:normAutofit/>
          </a:bodyPr>
          <a:lstStyle>
            <a:lvl1pPr marL="0" indent="0">
              <a:lnSpc>
                <a:spcPct val="110000"/>
              </a:lnSpc>
              <a:buNone/>
              <a:defRPr baseline="0">
                <a:solidFill>
                  <a:schemeClr val="tx1"/>
                </a:solidFill>
                <a:latin typeface="Open Sans Light" panose="020B0306030504020204" pitchFamily="34" charset="0"/>
              </a:defRPr>
            </a:lvl1pPr>
            <a:lvl2pPr>
              <a:lnSpc>
                <a:spcPct val="110000"/>
              </a:lnSpc>
              <a:defRPr baseline="0">
                <a:solidFill>
                  <a:schemeClr val="tx1"/>
                </a:solidFill>
                <a:latin typeface="Open Sans Light" panose="020B0306030504020204" pitchFamily="34" charset="0"/>
              </a:defRPr>
            </a:lvl2pPr>
            <a:lvl3pPr>
              <a:lnSpc>
                <a:spcPct val="110000"/>
              </a:lnSpc>
              <a:defRPr baseline="0">
                <a:solidFill>
                  <a:schemeClr val="tx1"/>
                </a:solidFill>
                <a:latin typeface="Open Sans Light" panose="020B0306030504020204" pitchFamily="34" charset="0"/>
              </a:defRPr>
            </a:lvl3pPr>
            <a:lvl4pPr>
              <a:lnSpc>
                <a:spcPct val="110000"/>
              </a:lnSpc>
              <a:defRPr baseline="0">
                <a:solidFill>
                  <a:schemeClr val="tx1"/>
                </a:solidFill>
                <a:latin typeface="Open Sans Light" panose="020B0306030504020204" pitchFamily="34" charset="0"/>
              </a:defRPr>
            </a:lvl4pPr>
            <a:lvl5pPr>
              <a:lnSpc>
                <a:spcPct val="110000"/>
              </a:lnSpc>
              <a:defRPr baseline="0">
                <a:solidFill>
                  <a:schemeClr val="tx1"/>
                </a:solidFill>
                <a:latin typeface="Open Sans Light" panose="020B0306030504020204" pitchFamily="34" charset="0"/>
              </a:defRPr>
            </a:lvl5pPr>
          </a:lstStyle>
          <a:p>
            <a:pPr lvl="0"/>
            <a:r>
              <a:rPr lang="en-DK"/>
              <a:t>  </a:t>
            </a:r>
          </a:p>
        </p:txBody>
      </p:sp>
      <p:sp>
        <p:nvSpPr>
          <p:cNvPr id="4" name="Title Placeholder 1">
            <a:extLst>
              <a:ext uri="{FF2B5EF4-FFF2-40B4-BE49-F238E27FC236}">
                <a16:creationId xmlns:a16="http://schemas.microsoft.com/office/drawing/2014/main" id="{F3F0996B-E399-FF78-84AF-17D18B9A0427}"/>
              </a:ext>
            </a:extLst>
          </p:cNvPr>
          <p:cNvSpPr>
            <a:spLocks noGrp="1"/>
          </p:cNvSpPr>
          <p:nvPr>
            <p:ph type="title" hasCustomPrompt="1"/>
          </p:nvPr>
        </p:nvSpPr>
        <p:spPr>
          <a:xfrm>
            <a:off x="350332" y="331200"/>
            <a:ext cx="11149200" cy="503999"/>
          </a:xfrm>
          <a:prstGeom prst="rect">
            <a:avLst/>
          </a:prstGeom>
        </p:spPr>
        <p:txBody>
          <a:bodyPr vert="horz" lIns="0" tIns="45720" rIns="0" bIns="45720" rtlCol="0" anchor="t" anchorCtr="0">
            <a:normAutofit/>
          </a:bodyPr>
          <a:lstStyle>
            <a:lvl1pPr>
              <a:defRPr baseline="0">
                <a:solidFill>
                  <a:schemeClr val="accent1"/>
                </a:solidFill>
                <a:latin typeface="Open Sans" panose="020B0606030504020204" pitchFamily="34" charset="0"/>
              </a:defRPr>
            </a:lvl1pPr>
          </a:lstStyle>
          <a:p>
            <a:r>
              <a:rPr lang="en-US"/>
              <a:t>Click to add title</a:t>
            </a:r>
            <a:endParaRPr lang="en-DK"/>
          </a:p>
        </p:txBody>
      </p:sp>
    </p:spTree>
    <p:extLst>
      <p:ext uri="{BB962C8B-B14F-4D97-AF65-F5344CB8AC3E}">
        <p14:creationId xmlns:p14="http://schemas.microsoft.com/office/powerpoint/2010/main" val="19298751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Breaker blue B">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37BEE7-6956-4512-9EFD-4442D26F99B1}"/>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l="881" t="8174" b="8174"/>
          <a:stretch/>
        </p:blipFill>
        <p:spPr>
          <a:xfrm>
            <a:off x="0" y="-1"/>
            <a:ext cx="12191999" cy="6858001"/>
          </a:xfrm>
          <a:prstGeom prst="rect">
            <a:avLst/>
          </a:prstGeom>
        </p:spPr>
      </p:pic>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dirty="0"/>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dirty="0"/>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dirty="0"/>
            </a:p>
          </p:txBody>
        </p:sp>
      </p:grpSp>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dirty="0"/>
              <a:t>Click to add title</a:t>
            </a:r>
          </a:p>
        </p:txBody>
      </p:sp>
      <p:sp>
        <p:nvSpPr>
          <p:cNvPr id="16" name="Date Placeholder 7" hidden="1">
            <a:extLst>
              <a:ext uri="{FF2B5EF4-FFF2-40B4-BE49-F238E27FC236}">
                <a16:creationId xmlns:a16="http://schemas.microsoft.com/office/drawing/2014/main" id="{7192E2FB-7215-4188-AD4D-2D241D72AD75}"/>
              </a:ext>
            </a:extLst>
          </p:cNvPr>
          <p:cNvSpPr>
            <a:spLocks noGrp="1"/>
          </p:cNvSpPr>
          <p:nvPr>
            <p:ph type="dt" sz="half" idx="19"/>
          </p:nvPr>
        </p:nvSpPr>
        <p:spPr>
          <a:xfrm>
            <a:off x="0" y="6858000"/>
            <a:ext cx="0" cy="0"/>
          </a:xfrm>
        </p:spPr>
        <p:txBody>
          <a:bodyPr/>
          <a:lstStyle>
            <a:lvl1pPr>
              <a:defRPr>
                <a:noFill/>
              </a:defRPr>
            </a:lvl1pPr>
          </a:lstStyle>
          <a:p>
            <a:fld id="{125A1792-8F30-4FDB-9299-A72C5453C8AF}" type="datetime1">
              <a:rPr lang="en-US" smtClean="0"/>
              <a:t>5/19/2024</a:t>
            </a:fld>
            <a:endParaRPr lang="en-GB" dirty="0"/>
          </a:p>
        </p:txBody>
      </p:sp>
      <p:sp>
        <p:nvSpPr>
          <p:cNvPr id="17" name="Footer Placeholder 8" hidden="1">
            <a:extLst>
              <a:ext uri="{FF2B5EF4-FFF2-40B4-BE49-F238E27FC236}">
                <a16:creationId xmlns:a16="http://schemas.microsoft.com/office/drawing/2014/main" id="{814DE72B-BDCF-418C-A784-6AAEC20B102E}"/>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dirty="0"/>
          </a:p>
        </p:txBody>
      </p:sp>
      <p:sp>
        <p:nvSpPr>
          <p:cNvPr id="18" name="Slide Number Placeholder 10" hidden="1">
            <a:extLst>
              <a:ext uri="{FF2B5EF4-FFF2-40B4-BE49-F238E27FC236}">
                <a16:creationId xmlns:a16="http://schemas.microsoft.com/office/drawing/2014/main" id="{9AA4B329-07CF-4E92-855D-34137EA31E2F}"/>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dirty="0"/>
          </a:p>
        </p:txBody>
      </p:sp>
    </p:spTree>
    <p:extLst>
      <p:ext uri="{BB962C8B-B14F-4D97-AF65-F5344CB8AC3E}">
        <p14:creationId xmlns:p14="http://schemas.microsoft.com/office/powerpoint/2010/main" val="138608539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9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ntent + image r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DBE6A82-627D-49B0-A289-3B193B594FD5}"/>
              </a:ext>
            </a:extLst>
          </p:cNvPr>
          <p:cNvGraphicFramePr>
            <a:graphicFrameLocks noChangeAspect="1"/>
          </p:cNvGraphicFramePr>
          <p:nvPr userDrawn="1">
            <p:custDataLst>
              <p:tags r:id="rId2"/>
            </p:custDataLst>
            <p:extLst>
              <p:ext uri="{D42A27DB-BD31-4B8C-83A1-F6EECF244321}">
                <p14:modId xmlns:p14="http://schemas.microsoft.com/office/powerpoint/2010/main" val="4040099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0DBE6A82-627D-49B0-A289-3B193B594FD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Picture Placeholder 9">
            <a:extLst>
              <a:ext uri="{FF2B5EF4-FFF2-40B4-BE49-F238E27FC236}">
                <a16:creationId xmlns:a16="http://schemas.microsoft.com/office/drawing/2014/main" id="{F4F8D4AB-3A73-C8BE-23BC-DB3BF8C5BE20}"/>
              </a:ext>
            </a:extLst>
          </p:cNvPr>
          <p:cNvSpPr>
            <a:spLocks noGrp="1"/>
          </p:cNvSpPr>
          <p:nvPr>
            <p:ph type="pic" sz="quarter" idx="14" hasCustomPrompt="1"/>
          </p:nvPr>
        </p:nvSpPr>
        <p:spPr>
          <a:xfrm>
            <a:off x="6268658" y="-14616"/>
            <a:ext cx="5923342" cy="6872616"/>
          </a:xfrm>
          <a:solidFill>
            <a:schemeClr val="bg1">
              <a:lumMod val="85000"/>
            </a:schemeClr>
          </a:solidFill>
        </p:spPr>
        <p:txBody>
          <a:bodyPr anchor="ctr" anchorCtr="0">
            <a:normAutofit/>
          </a:bodyPr>
          <a:lstStyle>
            <a:lvl1pPr marL="0" indent="0" algn="ctr">
              <a:buNone/>
              <a:defRPr sz="1200"/>
            </a:lvl1pPr>
          </a:lstStyle>
          <a:p>
            <a:r>
              <a:rPr lang="da-DK" err="1"/>
              <a:t>Click</a:t>
            </a:r>
            <a:r>
              <a:rPr lang="da-DK"/>
              <a:t> to </a:t>
            </a:r>
            <a:r>
              <a:rPr lang="da-DK" err="1"/>
              <a:t>insert</a:t>
            </a:r>
            <a:r>
              <a:rPr lang="da-DK"/>
              <a:t> image</a:t>
            </a:r>
            <a:endParaRPr lang="en-DK"/>
          </a:p>
        </p:txBody>
      </p:sp>
      <p:sp>
        <p:nvSpPr>
          <p:cNvPr id="5" name="Date Placeholder 4">
            <a:extLst>
              <a:ext uri="{FF2B5EF4-FFF2-40B4-BE49-F238E27FC236}">
                <a16:creationId xmlns:a16="http://schemas.microsoft.com/office/drawing/2014/main" id="{F062C77F-7050-8764-3A11-59CB048E82F7}"/>
              </a:ext>
            </a:extLst>
          </p:cNvPr>
          <p:cNvSpPr>
            <a:spLocks noGrp="1"/>
          </p:cNvSpPr>
          <p:nvPr>
            <p:ph type="dt" sz="half" idx="10"/>
          </p:nvPr>
        </p:nvSpPr>
        <p:spPr/>
        <p:txBody>
          <a:bodyPr/>
          <a:lstStyle>
            <a:lvl1pPr>
              <a:defRPr>
                <a:solidFill>
                  <a:schemeClr val="bg1"/>
                </a:solidFill>
              </a:defRPr>
            </a:lvl1pPr>
          </a:lstStyle>
          <a:p>
            <a:fld id="{64E3F53E-215C-4FE6-B3A4-0D1430D783CE}" type="datetime1">
              <a:rPr lang="en-US" smtClean="0"/>
              <a:t>5/19/2024</a:t>
            </a:fld>
            <a:endParaRPr lang="en-DK"/>
          </a:p>
        </p:txBody>
      </p:sp>
      <p:sp>
        <p:nvSpPr>
          <p:cNvPr id="6" name="Footer Placeholder 5">
            <a:extLst>
              <a:ext uri="{FF2B5EF4-FFF2-40B4-BE49-F238E27FC236}">
                <a16:creationId xmlns:a16="http://schemas.microsoft.com/office/drawing/2014/main" id="{2D934AEC-DE3C-C51B-1686-80228EF4DC9F}"/>
              </a:ext>
            </a:extLst>
          </p:cNvPr>
          <p:cNvSpPr>
            <a:spLocks noGrp="1"/>
          </p:cNvSpPr>
          <p:nvPr>
            <p:ph type="ftr" sz="quarter" idx="11"/>
          </p:nvPr>
        </p:nvSpPr>
        <p:spPr>
          <a:xfrm>
            <a:off x="1602647" y="6518454"/>
            <a:ext cx="4318322" cy="190320"/>
          </a:xfrm>
        </p:spPr>
        <p:txBody>
          <a:bodyPr/>
          <a:lstStyle>
            <a:lvl1pPr>
              <a:defRPr>
                <a:solidFill>
                  <a:schemeClr val="bg1"/>
                </a:solidFill>
              </a:defRPr>
            </a:lvl1pPr>
          </a:lstStyle>
          <a:p>
            <a:r>
              <a:rPr lang="en-US"/>
              <a:t>Classification Internal Use   Author SALA Approved by SALA Version 1 </a:t>
            </a:r>
            <a:endParaRPr lang="en-DK"/>
          </a:p>
        </p:txBody>
      </p:sp>
      <p:sp>
        <p:nvSpPr>
          <p:cNvPr id="2" name="Text Placeholder 15">
            <a:extLst>
              <a:ext uri="{FF2B5EF4-FFF2-40B4-BE49-F238E27FC236}">
                <a16:creationId xmlns:a16="http://schemas.microsoft.com/office/drawing/2014/main" id="{B38A8E84-101E-95D6-7058-9E8C45CD5960}"/>
              </a:ext>
            </a:extLst>
          </p:cNvPr>
          <p:cNvSpPr>
            <a:spLocks noGrp="1"/>
          </p:cNvSpPr>
          <p:nvPr>
            <p:ph type="body" sz="quarter" idx="15" hasCustomPrompt="1"/>
          </p:nvPr>
        </p:nvSpPr>
        <p:spPr>
          <a:xfrm>
            <a:off x="6268658" y="-14616"/>
            <a:ext cx="349099" cy="6872616"/>
          </a:xfrm>
          <a:solidFill>
            <a:schemeClr val="tx1">
              <a:alpha val="80000"/>
            </a:schemeClr>
          </a:solidFill>
          <a:ln>
            <a:noFill/>
          </a:ln>
        </p:spPr>
        <p:txBody>
          <a:bodyPr/>
          <a:lstStyle>
            <a:lvl1pPr marL="0" indent="0">
              <a:buNone/>
              <a:defRPr/>
            </a:lvl1pPr>
          </a:lstStyle>
          <a:p>
            <a:pPr lvl="0"/>
            <a:r>
              <a:rPr lang="en-DK"/>
              <a:t> </a:t>
            </a:r>
          </a:p>
        </p:txBody>
      </p:sp>
      <p:pic>
        <p:nvPicPr>
          <p:cNvPr id="7" name="Graphic 6">
            <a:extLst>
              <a:ext uri="{FF2B5EF4-FFF2-40B4-BE49-F238E27FC236}">
                <a16:creationId xmlns:a16="http://schemas.microsoft.com/office/drawing/2014/main" id="{FDBCE021-EA50-D517-DA21-1704D347A964}"/>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9" name="Date Placeholder 3">
            <a:extLst>
              <a:ext uri="{FF2B5EF4-FFF2-40B4-BE49-F238E27FC236}">
                <a16:creationId xmlns:a16="http://schemas.microsoft.com/office/drawing/2014/main" id="{8EC445B5-0F3B-913C-A5B3-84C5997F63F0}"/>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ext Placeholder 3">
            <a:extLst>
              <a:ext uri="{FF2B5EF4-FFF2-40B4-BE49-F238E27FC236}">
                <a16:creationId xmlns:a16="http://schemas.microsoft.com/office/drawing/2014/main" id="{9BF4CF7F-5A72-DA2D-04DC-4F5D60C12E88}"/>
              </a:ext>
            </a:extLst>
          </p:cNvPr>
          <p:cNvSpPr>
            <a:spLocks noGrp="1"/>
          </p:cNvSpPr>
          <p:nvPr>
            <p:ph type="body" sz="quarter" idx="16" hasCustomPrompt="1"/>
          </p:nvPr>
        </p:nvSpPr>
        <p:spPr>
          <a:xfrm>
            <a:off x="350332" y="1351528"/>
            <a:ext cx="5570637" cy="5017699"/>
          </a:xfrm>
        </p:spPr>
        <p:txBody>
          <a:bodyPr>
            <a:noAutofit/>
          </a:bodyPr>
          <a:lstStyle>
            <a:lvl1pPr marL="285750" indent="-285750">
              <a:buFont typeface="Arial" panose="020B0604020202020204" pitchFamily="34" charset="0"/>
              <a:buChar char="•"/>
              <a:defRPr sz="16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179388" indent="0">
              <a:buNone/>
              <a:defRPr sz="2000">
                <a:solidFill>
                  <a:schemeClr val="bg1"/>
                </a:solidFill>
              </a:defRPr>
            </a:lvl2pPr>
            <a:lvl3pPr marL="355600" indent="0">
              <a:buNone/>
              <a:defRPr sz="2000">
                <a:solidFill>
                  <a:schemeClr val="bg1"/>
                </a:solidFill>
              </a:defRPr>
            </a:lvl3pPr>
            <a:lvl4pPr marL="495300" indent="0">
              <a:buNone/>
              <a:defRPr sz="2000">
                <a:solidFill>
                  <a:schemeClr val="bg1"/>
                </a:solidFill>
              </a:defRPr>
            </a:lvl4pPr>
            <a:lvl5pPr marL="627063" indent="0">
              <a:buNone/>
              <a:defRPr sz="2000">
                <a:solidFill>
                  <a:schemeClr val="bg1"/>
                </a:solidFill>
              </a:defRPr>
            </a:lvl5pPr>
          </a:lstStyle>
          <a:p>
            <a:pPr lvl="0"/>
            <a:r>
              <a:rPr lang="da-DK" err="1"/>
              <a:t>Click</a:t>
            </a:r>
            <a:r>
              <a:rPr lang="da-DK"/>
              <a:t> to </a:t>
            </a:r>
            <a:r>
              <a:rPr lang="da-DK" err="1"/>
              <a:t>add</a:t>
            </a:r>
            <a:r>
              <a:rPr lang="da-DK"/>
              <a:t> </a:t>
            </a:r>
            <a:r>
              <a:rPr lang="da-DK" err="1"/>
              <a:t>text</a:t>
            </a:r>
            <a:endParaRPr lang="da-DK"/>
          </a:p>
        </p:txBody>
      </p:sp>
      <p:sp>
        <p:nvSpPr>
          <p:cNvPr id="14" name="Title Placeholder 1">
            <a:extLst>
              <a:ext uri="{FF2B5EF4-FFF2-40B4-BE49-F238E27FC236}">
                <a16:creationId xmlns:a16="http://schemas.microsoft.com/office/drawing/2014/main" id="{471BEADE-B452-E11F-A8ED-D34A99742D6C}"/>
              </a:ext>
            </a:extLst>
          </p:cNvPr>
          <p:cNvSpPr>
            <a:spLocks noGrp="1"/>
          </p:cNvSpPr>
          <p:nvPr>
            <p:ph type="title" hasCustomPrompt="1"/>
          </p:nvPr>
        </p:nvSpPr>
        <p:spPr>
          <a:xfrm>
            <a:off x="350332" y="331200"/>
            <a:ext cx="5570637" cy="504000"/>
          </a:xfrm>
          <a:prstGeom prst="rect">
            <a:avLst/>
          </a:prstGeom>
        </p:spPr>
        <p:txBody>
          <a:bodyPr vert="horz" lIns="0" tIns="45720" rIns="0" bIns="45720" rtlCol="0" anchor="t" anchorCtr="0">
            <a:normAutofit/>
          </a:bodyPr>
          <a:lstStyle>
            <a:lvl1pPr>
              <a:defRPr>
                <a:solidFill>
                  <a:schemeClr val="bg1"/>
                </a:solidFill>
              </a:defRPr>
            </a:lvl1pPr>
          </a:lstStyle>
          <a:p>
            <a:r>
              <a:rPr lang="en-US"/>
              <a:t>Click to add title</a:t>
            </a:r>
            <a:endParaRPr lang="en-DK"/>
          </a:p>
        </p:txBody>
      </p:sp>
    </p:spTree>
    <p:extLst>
      <p:ext uri="{BB962C8B-B14F-4D97-AF65-F5344CB8AC3E}">
        <p14:creationId xmlns:p14="http://schemas.microsoft.com/office/powerpoint/2010/main" val="2962540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ront A">
    <p:bg>
      <p:bgPr>
        <a:solidFill>
          <a:schemeClr val="bg2">
            <a:lumMod val="95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0"/>
            <a:ext cx="12193200" cy="6861600"/>
          </a:xfrm>
        </p:spPr>
        <p:txBody>
          <a:bodyPr lIns="144000" tIns="108000"/>
          <a:lstStyle>
            <a:lvl1pPr marL="0" marR="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GB"/>
              <a:t>Click on the icon to insert picture</a:t>
            </a:r>
          </a:p>
        </p:txBody>
      </p:sp>
      <p:sp>
        <p:nvSpPr>
          <p:cNvPr id="17" name="Text Placeholder 16">
            <a:extLst>
              <a:ext uri="{FF2B5EF4-FFF2-40B4-BE49-F238E27FC236}">
                <a16:creationId xmlns:a16="http://schemas.microsoft.com/office/drawing/2014/main" id="{DD63105B-57CC-4EA5-A999-0DAE5D6EA106}"/>
              </a:ext>
            </a:extLst>
          </p:cNvPr>
          <p:cNvSpPr>
            <a:spLocks noGrp="1"/>
          </p:cNvSpPr>
          <p:nvPr>
            <p:ph type="body" sz="quarter" idx="15" hasCustomPrompt="1"/>
          </p:nvPr>
        </p:nvSpPr>
        <p:spPr>
          <a:xfrm>
            <a:off x="735624" y="1660525"/>
            <a:ext cx="4978367" cy="5197475"/>
          </a:xfrm>
          <a:custGeom>
            <a:avLst/>
            <a:gdLst>
              <a:gd name="connsiteX0" fmla="*/ 2475399 w 4978367"/>
              <a:gd name="connsiteY0" fmla="*/ 0 h 5197475"/>
              <a:gd name="connsiteX1" fmla="*/ 2492174 w 4978367"/>
              <a:gd name="connsiteY1" fmla="*/ 0 h 5197475"/>
              <a:gd name="connsiteX2" fmla="*/ 2708018 w 4978367"/>
              <a:gd name="connsiteY2" fmla="*/ 3620 h 5197475"/>
              <a:gd name="connsiteX3" fmla="*/ 4978367 w 4978367"/>
              <a:gd name="connsiteY3" fmla="*/ 2037486 h 5197475"/>
              <a:gd name="connsiteX4" fmla="*/ 4978367 w 4978367"/>
              <a:gd name="connsiteY4" fmla="*/ 5137783 h 5197475"/>
              <a:gd name="connsiteX5" fmla="*/ 4975477 w 4978367"/>
              <a:gd name="connsiteY5" fmla="*/ 5197475 h 5197475"/>
              <a:gd name="connsiteX6" fmla="*/ 1954 w 4978367"/>
              <a:gd name="connsiteY6" fmla="*/ 5197475 h 5197475"/>
              <a:gd name="connsiteX7" fmla="*/ 0 w 4978367"/>
              <a:gd name="connsiteY7" fmla="*/ 5150149 h 5197475"/>
              <a:gd name="connsiteX8" fmla="*/ 0 w 4978367"/>
              <a:gd name="connsiteY8" fmla="*/ 803521 h 5197475"/>
              <a:gd name="connsiteX9" fmla="*/ 553122 w 4978367"/>
              <a:gd name="connsiteY9" fmla="*/ 297245 h 5197475"/>
              <a:gd name="connsiteX10" fmla="*/ 2143724 w 4978367"/>
              <a:gd name="connsiteY10" fmla="*/ 8001 h 519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8367" h="5197475">
                <a:moveTo>
                  <a:pt x="2475399" y="0"/>
                </a:moveTo>
                <a:lnTo>
                  <a:pt x="2492174" y="0"/>
                </a:lnTo>
                <a:lnTo>
                  <a:pt x="2708018" y="3620"/>
                </a:lnTo>
                <a:cubicBezTo>
                  <a:pt x="4967356" y="81258"/>
                  <a:pt x="4978367" y="1334462"/>
                  <a:pt x="4978367" y="2037486"/>
                </a:cubicBezTo>
                <a:lnTo>
                  <a:pt x="4978367" y="5137783"/>
                </a:lnTo>
                <a:lnTo>
                  <a:pt x="4975477" y="5197475"/>
                </a:lnTo>
                <a:lnTo>
                  <a:pt x="1954" y="5197475"/>
                </a:lnTo>
                <a:lnTo>
                  <a:pt x="0" y="5150149"/>
                </a:lnTo>
                <a:lnTo>
                  <a:pt x="0" y="803521"/>
                </a:lnTo>
                <a:cubicBezTo>
                  <a:pt x="0" y="592039"/>
                  <a:pt x="133858" y="432096"/>
                  <a:pt x="553122" y="297245"/>
                </a:cubicBezTo>
                <a:cubicBezTo>
                  <a:pt x="855848" y="198838"/>
                  <a:pt x="1386210" y="44938"/>
                  <a:pt x="2143724" y="8001"/>
                </a:cubicBezTo>
                <a:close/>
              </a:path>
            </a:pathLst>
          </a:custGeom>
          <a:solidFill>
            <a:srgbClr val="780000"/>
          </a:solidFill>
        </p:spPr>
        <p:txBody>
          <a:bodyPr wrap="square">
            <a:noAutofit/>
          </a:bodyPr>
          <a:lstStyle>
            <a:lvl1pPr marL="0" indent="0">
              <a:buNone/>
              <a:defRPr sz="100"/>
            </a:lvl1pPr>
          </a:lstStyle>
          <a:p>
            <a:pPr lvl="0"/>
            <a:r>
              <a:rPr lang="da-DK"/>
              <a:t>.</a:t>
            </a:r>
          </a:p>
        </p:txBody>
      </p:sp>
      <p:sp>
        <p:nvSpPr>
          <p:cNvPr id="2" name="Title 1"/>
          <p:cNvSpPr>
            <a:spLocks noGrp="1"/>
          </p:cNvSpPr>
          <p:nvPr>
            <p:ph type="ctrTitle" hasCustomPrompt="1"/>
          </p:nvPr>
        </p:nvSpPr>
        <p:spPr>
          <a:xfrm>
            <a:off x="1287379" y="3130062"/>
            <a:ext cx="3838074" cy="2067579"/>
          </a:xfrm>
        </p:spPr>
        <p:txBody>
          <a:bodyPr anchor="b"/>
          <a:lstStyle>
            <a:lvl1pPr algn="l">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3" name="Subtitle 2"/>
          <p:cNvSpPr>
            <a:spLocks noGrp="1"/>
          </p:cNvSpPr>
          <p:nvPr>
            <p:ph type="subTitle" idx="1" hasCustomPrompt="1"/>
          </p:nvPr>
        </p:nvSpPr>
        <p:spPr>
          <a:xfrm>
            <a:off x="1287380" y="5354052"/>
            <a:ext cx="3838074" cy="938464"/>
          </a:xfrm>
        </p:spPr>
        <p:txBody>
          <a:bodyPr/>
          <a:lstStyle>
            <a:lvl1pPr marL="0" indent="0" algn="l">
              <a:spcBef>
                <a:spcPts val="0"/>
              </a:spcBef>
              <a:buFont typeface="Arial" panose="020B0604020202020204" pitchFamily="34" charset="0"/>
              <a:buChar char="​"/>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a:t>Click to add subtitle</a:t>
            </a:r>
          </a:p>
        </p:txBody>
      </p:sp>
      <p:sp>
        <p:nvSpPr>
          <p:cNvPr id="4" name="Date_GeneralDate"/>
          <p:cNvSpPr>
            <a:spLocks noGrp="1"/>
          </p:cNvSpPr>
          <p:nvPr>
            <p:ph type="dt" sz="half" idx="10"/>
          </p:nvPr>
        </p:nvSpPr>
        <p:spPr>
          <a:xfrm>
            <a:off x="0" y="6912000"/>
            <a:ext cx="0" cy="0"/>
          </a:xfrm>
          <a:prstGeom prst="rect">
            <a:avLst/>
          </a:prstGeom>
        </p:spPr>
        <p:txBody>
          <a:bodyPr/>
          <a:lstStyle>
            <a:lvl1pPr>
              <a:defRPr sz="100">
                <a:noFill/>
              </a:defRPr>
            </a:lvl1pPr>
          </a:lstStyle>
          <a:p>
            <a:fld id="{2F29ABEC-098D-465E-BCE8-B54B36FDBEB0}" type="datetime1">
              <a:rPr lang="en-US" smtClean="0"/>
              <a:t>5/19/2024</a:t>
            </a:fld>
            <a:endParaRPr lang="en-GB"/>
          </a:p>
        </p:txBody>
      </p:sp>
      <p:sp>
        <p:nvSpPr>
          <p:cNvPr id="5" name="FLD_PresentationTitle"/>
          <p:cNvSpPr>
            <a:spLocks noGrp="1"/>
          </p:cNvSpPr>
          <p:nvPr>
            <p:ph type="ftr" sz="quarter" idx="11"/>
          </p:nvPr>
        </p:nvSpPr>
        <p:spPr>
          <a:xfrm>
            <a:off x="0" y="6912000"/>
            <a:ext cx="0" cy="0"/>
          </a:xfrm>
        </p:spPr>
        <p:txBody>
          <a:bodyPr/>
          <a:lstStyle>
            <a:lvl1pPr>
              <a:defRPr sz="100">
                <a:noFill/>
              </a:defRPr>
            </a:lvl1pPr>
          </a:lstStyle>
          <a:p>
            <a:r>
              <a:rPr lang="en-US"/>
              <a:t>Classification Internal Use   Author SALA Approved by SALA Version 1 </a:t>
            </a:r>
            <a:endParaRPr lang="en-GB"/>
          </a:p>
        </p:txBody>
      </p:sp>
      <p:sp>
        <p:nvSpPr>
          <p:cNvPr id="6" name="Slide Number Placeholder 5" hidden="1"/>
          <p:cNvSpPr>
            <a:spLocks noGrp="1"/>
          </p:cNvSpPr>
          <p:nvPr>
            <p:ph type="sldNum" sz="quarter" idx="12"/>
          </p:nvPr>
        </p:nvSpPr>
        <p:spPr>
          <a:xfrm>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
        <p:nvSpPr>
          <p:cNvPr id="11" name="Text Placeholder 10">
            <a:extLst>
              <a:ext uri="{FF2B5EF4-FFF2-40B4-BE49-F238E27FC236}">
                <a16:creationId xmlns:a16="http://schemas.microsoft.com/office/drawing/2014/main" id="{3958740A-EEBD-4F14-8F46-96B82059DAD8}"/>
              </a:ext>
            </a:extLst>
          </p:cNvPr>
          <p:cNvSpPr>
            <a:spLocks noGrp="1"/>
          </p:cNvSpPr>
          <p:nvPr>
            <p:ph type="body" sz="quarter" idx="14" hasCustomPrompt="1"/>
          </p:nvPr>
        </p:nvSpPr>
        <p:spPr>
          <a:xfrm>
            <a:off x="1287379" y="6400800"/>
            <a:ext cx="3838659" cy="204788"/>
          </a:xfrm>
        </p:spPr>
        <p:txBody>
          <a:bodyPr/>
          <a:lstStyle>
            <a:lvl1pPr marL="0" indent="0">
              <a:buNone/>
              <a:defRPr sz="1400">
                <a:solidFill>
                  <a:schemeClr val="bg1"/>
                </a:solidFill>
              </a:defRPr>
            </a:lvl1pPr>
          </a:lstStyle>
          <a:p>
            <a:pPr lvl="0"/>
            <a:r>
              <a:rPr lang="da-DK"/>
              <a:t>Date - </a:t>
            </a:r>
            <a:r>
              <a:rPr lang="da-DK" err="1"/>
              <a:t>classification</a:t>
            </a:r>
            <a:endParaRPr lang="da-DK"/>
          </a:p>
        </p:txBody>
      </p:sp>
      <p:sp>
        <p:nvSpPr>
          <p:cNvPr id="55" name="Text Placeholder 54">
            <a:extLst>
              <a:ext uri="{FF2B5EF4-FFF2-40B4-BE49-F238E27FC236}">
                <a16:creationId xmlns:a16="http://schemas.microsoft.com/office/drawing/2014/main" id="{35A78BA0-8BFB-44CE-9506-A1FAB62C7A0B}"/>
              </a:ext>
            </a:extLst>
          </p:cNvPr>
          <p:cNvSpPr>
            <a:spLocks noGrp="1"/>
          </p:cNvSpPr>
          <p:nvPr>
            <p:ph type="body" sz="quarter" idx="16" hasCustomPrompt="1"/>
          </p:nvPr>
        </p:nvSpPr>
        <p:spPr>
          <a:xfrm>
            <a:off x="10671908" y="6169535"/>
            <a:ext cx="314215" cy="342444"/>
          </a:xfrm>
          <a:custGeom>
            <a:avLst/>
            <a:gdLst>
              <a:gd name="connsiteX0" fmla="*/ 157844 w 314215"/>
              <a:gd name="connsiteY0" fmla="*/ 0 h 342444"/>
              <a:gd name="connsiteX1" fmla="*/ 313981 w 314215"/>
              <a:gd name="connsiteY1" fmla="*/ 89850 h 342444"/>
              <a:gd name="connsiteX2" fmla="*/ 314215 w 314215"/>
              <a:gd name="connsiteY2" fmla="*/ 93432 h 342444"/>
              <a:gd name="connsiteX3" fmla="*/ 314215 w 314215"/>
              <a:gd name="connsiteY3" fmla="*/ 337297 h 342444"/>
              <a:gd name="connsiteX4" fmla="*/ 307194 w 314215"/>
              <a:gd name="connsiteY4" fmla="*/ 342444 h 342444"/>
              <a:gd name="connsiteX5" fmla="*/ 264039 w 314215"/>
              <a:gd name="connsiteY5" fmla="*/ 342444 h 342444"/>
              <a:gd name="connsiteX6" fmla="*/ 246561 w 314215"/>
              <a:gd name="connsiteY6" fmla="*/ 326733 h 342444"/>
              <a:gd name="connsiteX7" fmla="*/ 246561 w 314215"/>
              <a:gd name="connsiteY7" fmla="*/ 138401 h 342444"/>
              <a:gd name="connsiteX8" fmla="*/ 154702 w 314215"/>
              <a:gd name="connsiteY8" fmla="*/ 34466 h 342444"/>
              <a:gd name="connsiteX9" fmla="*/ 69913 w 314215"/>
              <a:gd name="connsiteY9" fmla="*/ 69618 h 342444"/>
              <a:gd name="connsiteX10" fmla="*/ 69913 w 314215"/>
              <a:gd name="connsiteY10" fmla="*/ 326684 h 342444"/>
              <a:gd name="connsiteX11" fmla="*/ 53269 w 314215"/>
              <a:gd name="connsiteY11" fmla="*/ 342395 h 342444"/>
              <a:gd name="connsiteX12" fmla="*/ 14827 w 314215"/>
              <a:gd name="connsiteY12" fmla="*/ 342395 h 342444"/>
              <a:gd name="connsiteX13" fmla="*/ 0 w 314215"/>
              <a:gd name="connsiteY13" fmla="*/ 327469 h 342444"/>
              <a:gd name="connsiteX14" fmla="*/ 0 w 314215"/>
              <a:gd name="connsiteY14" fmla="*/ 51109 h 342444"/>
              <a:gd name="connsiteX15" fmla="*/ 35153 w 314215"/>
              <a:gd name="connsiteY15" fmla="*/ 18902 h 342444"/>
              <a:gd name="connsiteX16" fmla="*/ 157844 w 314215"/>
              <a:gd name="connsiteY16"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15" h="342444">
                <a:moveTo>
                  <a:pt x="157844" y="0"/>
                </a:moveTo>
                <a:cubicBezTo>
                  <a:pt x="276300" y="0"/>
                  <a:pt x="306357" y="46921"/>
                  <a:pt x="313981" y="89850"/>
                </a:cubicBezTo>
                <a:lnTo>
                  <a:pt x="314215" y="93432"/>
                </a:lnTo>
                <a:lnTo>
                  <a:pt x="314215" y="337297"/>
                </a:lnTo>
                <a:lnTo>
                  <a:pt x="307194" y="342444"/>
                </a:lnTo>
                <a:lnTo>
                  <a:pt x="264039" y="342444"/>
                </a:lnTo>
                <a:cubicBezTo>
                  <a:pt x="251470"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153" y="18902"/>
                </a:cubicBezTo>
                <a:cubicBezTo>
                  <a:pt x="57148" y="11734"/>
                  <a:pt x="98094" y="0"/>
                  <a:pt x="157844"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4" name="Text Placeholder 53">
            <a:extLst>
              <a:ext uri="{FF2B5EF4-FFF2-40B4-BE49-F238E27FC236}">
                <a16:creationId xmlns:a16="http://schemas.microsoft.com/office/drawing/2014/main" id="{8BE10BC4-F616-4702-8265-CC2D1F2E0C32}"/>
              </a:ext>
            </a:extLst>
          </p:cNvPr>
          <p:cNvSpPr>
            <a:spLocks noGrp="1"/>
          </p:cNvSpPr>
          <p:nvPr>
            <p:ph type="body" sz="quarter" idx="19" hasCustomPrompt="1"/>
          </p:nvPr>
        </p:nvSpPr>
        <p:spPr>
          <a:xfrm>
            <a:off x="11045382" y="6169535"/>
            <a:ext cx="316621" cy="342444"/>
          </a:xfrm>
          <a:custGeom>
            <a:avLst/>
            <a:gdLst>
              <a:gd name="connsiteX0" fmla="*/ 157844 w 316621"/>
              <a:gd name="connsiteY0" fmla="*/ 0 h 342444"/>
              <a:gd name="connsiteX1" fmla="*/ 316621 w 316621"/>
              <a:gd name="connsiteY1" fmla="*/ 129564 h 342444"/>
              <a:gd name="connsiteX2" fmla="*/ 316621 w 316621"/>
              <a:gd name="connsiteY2" fmla="*/ 326684 h 342444"/>
              <a:gd name="connsiteX3" fmla="*/ 307194 w 316621"/>
              <a:gd name="connsiteY3" fmla="*/ 342444 h 342444"/>
              <a:gd name="connsiteX4" fmla="*/ 263990 w 316621"/>
              <a:gd name="connsiteY4" fmla="*/ 342444 h 342444"/>
              <a:gd name="connsiteX5" fmla="*/ 246561 w 316621"/>
              <a:gd name="connsiteY5" fmla="*/ 326733 h 342444"/>
              <a:gd name="connsiteX6" fmla="*/ 246561 w 316621"/>
              <a:gd name="connsiteY6" fmla="*/ 138401 h 342444"/>
              <a:gd name="connsiteX7" fmla="*/ 154702 w 316621"/>
              <a:gd name="connsiteY7" fmla="*/ 34466 h 342444"/>
              <a:gd name="connsiteX8" fmla="*/ 69913 w 316621"/>
              <a:gd name="connsiteY8" fmla="*/ 69618 h 342444"/>
              <a:gd name="connsiteX9" fmla="*/ 69913 w 316621"/>
              <a:gd name="connsiteY9" fmla="*/ 326684 h 342444"/>
              <a:gd name="connsiteX10" fmla="*/ 53269 w 316621"/>
              <a:gd name="connsiteY10" fmla="*/ 342395 h 342444"/>
              <a:gd name="connsiteX11" fmla="*/ 14827 w 316621"/>
              <a:gd name="connsiteY11" fmla="*/ 342395 h 342444"/>
              <a:gd name="connsiteX12" fmla="*/ 0 w 316621"/>
              <a:gd name="connsiteY12" fmla="*/ 327469 h 342444"/>
              <a:gd name="connsiteX13" fmla="*/ 0 w 316621"/>
              <a:gd name="connsiteY13" fmla="*/ 51109 h 342444"/>
              <a:gd name="connsiteX14" fmla="*/ 35202 w 316621"/>
              <a:gd name="connsiteY14" fmla="*/ 18902 h 342444"/>
              <a:gd name="connsiteX15" fmla="*/ 157844 w 316621"/>
              <a:gd name="connsiteY15"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621" h="342444">
                <a:moveTo>
                  <a:pt x="157844" y="0"/>
                </a:moveTo>
                <a:cubicBezTo>
                  <a:pt x="315835" y="0"/>
                  <a:pt x="316621" y="83414"/>
                  <a:pt x="316621" y="129564"/>
                </a:cubicBezTo>
                <a:lnTo>
                  <a:pt x="316621" y="326684"/>
                </a:lnTo>
                <a:cubicBezTo>
                  <a:pt x="316621" y="333754"/>
                  <a:pt x="315835" y="340921"/>
                  <a:pt x="307194" y="342444"/>
                </a:cubicBezTo>
                <a:lnTo>
                  <a:pt x="263990" y="342444"/>
                </a:lnTo>
                <a:cubicBezTo>
                  <a:pt x="251421"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202" y="18902"/>
                </a:cubicBezTo>
                <a:cubicBezTo>
                  <a:pt x="57197" y="11734"/>
                  <a:pt x="98143" y="0"/>
                  <a:pt x="157844"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3" name="Text Placeholder 52">
            <a:extLst>
              <a:ext uri="{FF2B5EF4-FFF2-40B4-BE49-F238E27FC236}">
                <a16:creationId xmlns:a16="http://schemas.microsoft.com/office/drawing/2014/main" id="{1A9E2E1C-9C76-40B1-9601-42DBD202B2BD}"/>
              </a:ext>
            </a:extLst>
          </p:cNvPr>
          <p:cNvSpPr>
            <a:spLocks noGrp="1"/>
          </p:cNvSpPr>
          <p:nvPr>
            <p:ph type="body" sz="quarter" idx="20" hasCustomPrompt="1"/>
          </p:nvPr>
        </p:nvSpPr>
        <p:spPr>
          <a:xfrm>
            <a:off x="11418855" y="6180091"/>
            <a:ext cx="68784" cy="331888"/>
          </a:xfrm>
          <a:custGeom>
            <a:avLst/>
            <a:gdLst>
              <a:gd name="connsiteX0" fmla="*/ 10212 w 68784"/>
              <a:gd name="connsiteY0" fmla="*/ 0 h 331888"/>
              <a:gd name="connsiteX1" fmla="*/ 58572 w 68784"/>
              <a:gd name="connsiteY1" fmla="*/ 0 h 331888"/>
              <a:gd name="connsiteX2" fmla="*/ 68784 w 68784"/>
              <a:gd name="connsiteY2" fmla="*/ 10212 h 331888"/>
              <a:gd name="connsiteX3" fmla="*/ 68784 w 68784"/>
              <a:gd name="connsiteY3" fmla="*/ 316963 h 331888"/>
              <a:gd name="connsiteX4" fmla="*/ 53908 w 68784"/>
              <a:gd name="connsiteY4" fmla="*/ 331888 h 331888"/>
              <a:gd name="connsiteX5" fmla="*/ 14876 w 68784"/>
              <a:gd name="connsiteY5" fmla="*/ 331888 h 331888"/>
              <a:gd name="connsiteX6" fmla="*/ 0 w 68784"/>
              <a:gd name="connsiteY6" fmla="*/ 316963 h 331888"/>
              <a:gd name="connsiteX7" fmla="*/ 0 w 68784"/>
              <a:gd name="connsiteY7" fmla="*/ 10212 h 331888"/>
              <a:gd name="connsiteX8" fmla="*/ 10212 w 68784"/>
              <a:gd name="connsiteY8"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84" h="331888">
                <a:moveTo>
                  <a:pt x="10212" y="0"/>
                </a:moveTo>
                <a:lnTo>
                  <a:pt x="58572" y="0"/>
                </a:lnTo>
                <a:cubicBezTo>
                  <a:pt x="64169" y="0"/>
                  <a:pt x="68735" y="4615"/>
                  <a:pt x="68784" y="10212"/>
                </a:cubicBezTo>
                <a:lnTo>
                  <a:pt x="68784" y="316963"/>
                </a:lnTo>
                <a:cubicBezTo>
                  <a:pt x="68784" y="330366"/>
                  <a:pt x="64955" y="331888"/>
                  <a:pt x="53908" y="331888"/>
                </a:cubicBezTo>
                <a:lnTo>
                  <a:pt x="14876" y="331888"/>
                </a:lnTo>
                <a:cubicBezTo>
                  <a:pt x="3879" y="331888"/>
                  <a:pt x="0" y="330366"/>
                  <a:pt x="0" y="316963"/>
                </a:cubicBezTo>
                <a:lnTo>
                  <a:pt x="0" y="10212"/>
                </a:lnTo>
                <a:cubicBezTo>
                  <a:pt x="0" y="4615"/>
                  <a:pt x="4615" y="0"/>
                  <a:pt x="10212"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2" name="Text Placeholder 51">
            <a:extLst>
              <a:ext uri="{FF2B5EF4-FFF2-40B4-BE49-F238E27FC236}">
                <a16:creationId xmlns:a16="http://schemas.microsoft.com/office/drawing/2014/main" id="{EBE6BE0D-E19E-49D9-B6CD-273CFE831FB5}"/>
              </a:ext>
            </a:extLst>
          </p:cNvPr>
          <p:cNvSpPr>
            <a:spLocks noGrp="1"/>
          </p:cNvSpPr>
          <p:nvPr>
            <p:ph type="body" sz="quarter" idx="21" hasCustomPrompt="1"/>
          </p:nvPr>
        </p:nvSpPr>
        <p:spPr>
          <a:xfrm>
            <a:off x="11527603" y="6180091"/>
            <a:ext cx="307244" cy="331888"/>
          </a:xfrm>
          <a:custGeom>
            <a:avLst/>
            <a:gdLst>
              <a:gd name="connsiteX0" fmla="*/ 10163 w 307244"/>
              <a:gd name="connsiteY0" fmla="*/ 0 h 331888"/>
              <a:gd name="connsiteX1" fmla="*/ 297032 w 307244"/>
              <a:gd name="connsiteY1" fmla="*/ 0 h 331888"/>
              <a:gd name="connsiteX2" fmla="*/ 307244 w 307244"/>
              <a:gd name="connsiteY2" fmla="*/ 10212 h 331888"/>
              <a:gd name="connsiteX3" fmla="*/ 307244 w 307244"/>
              <a:gd name="connsiteY3" fmla="*/ 37460 h 331888"/>
              <a:gd name="connsiteX4" fmla="*/ 297081 w 307244"/>
              <a:gd name="connsiteY4" fmla="*/ 47721 h 331888"/>
              <a:gd name="connsiteX5" fmla="*/ 198103 w 307244"/>
              <a:gd name="connsiteY5" fmla="*/ 47721 h 331888"/>
              <a:gd name="connsiteX6" fmla="*/ 187940 w 307244"/>
              <a:gd name="connsiteY6" fmla="*/ 57884 h 331888"/>
              <a:gd name="connsiteX7" fmla="*/ 187989 w 307244"/>
              <a:gd name="connsiteY7" fmla="*/ 316963 h 331888"/>
              <a:gd name="connsiteX8" fmla="*/ 173162 w 307244"/>
              <a:gd name="connsiteY8" fmla="*/ 331888 h 331888"/>
              <a:gd name="connsiteX9" fmla="*/ 134376 w 307244"/>
              <a:gd name="connsiteY9" fmla="*/ 331888 h 331888"/>
              <a:gd name="connsiteX10" fmla="*/ 119500 w 307244"/>
              <a:gd name="connsiteY10" fmla="*/ 316963 h 331888"/>
              <a:gd name="connsiteX11" fmla="*/ 119402 w 307244"/>
              <a:gd name="connsiteY11" fmla="*/ 57884 h 331888"/>
              <a:gd name="connsiteX12" fmla="*/ 109239 w 307244"/>
              <a:gd name="connsiteY12" fmla="*/ 47721 h 331888"/>
              <a:gd name="connsiteX13" fmla="*/ 10163 w 307244"/>
              <a:gd name="connsiteY13" fmla="*/ 47721 h 331888"/>
              <a:gd name="connsiteX14" fmla="*/ 0 w 307244"/>
              <a:gd name="connsiteY14" fmla="*/ 37460 h 331888"/>
              <a:gd name="connsiteX15" fmla="*/ 0 w 307244"/>
              <a:gd name="connsiteY15" fmla="*/ 10212 h 331888"/>
              <a:gd name="connsiteX16" fmla="*/ 10163 w 307244"/>
              <a:gd name="connsiteY16"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244" h="331888">
                <a:moveTo>
                  <a:pt x="10163" y="0"/>
                </a:moveTo>
                <a:lnTo>
                  <a:pt x="297032" y="0"/>
                </a:lnTo>
                <a:cubicBezTo>
                  <a:pt x="302677" y="0"/>
                  <a:pt x="307244" y="4615"/>
                  <a:pt x="307244" y="10212"/>
                </a:cubicBezTo>
                <a:lnTo>
                  <a:pt x="307244" y="37460"/>
                </a:lnTo>
                <a:cubicBezTo>
                  <a:pt x="307244" y="43057"/>
                  <a:pt x="302677" y="47721"/>
                  <a:pt x="297081" y="47721"/>
                </a:cubicBezTo>
                <a:lnTo>
                  <a:pt x="198103" y="47721"/>
                </a:lnTo>
                <a:cubicBezTo>
                  <a:pt x="192506" y="47721"/>
                  <a:pt x="187940" y="52287"/>
                  <a:pt x="187940" y="57884"/>
                </a:cubicBezTo>
                <a:lnTo>
                  <a:pt x="187989" y="316963"/>
                </a:lnTo>
                <a:cubicBezTo>
                  <a:pt x="187989" y="330366"/>
                  <a:pt x="184160" y="331888"/>
                  <a:pt x="173162" y="331888"/>
                </a:cubicBezTo>
                <a:lnTo>
                  <a:pt x="134376" y="331888"/>
                </a:lnTo>
                <a:cubicBezTo>
                  <a:pt x="123329" y="331888"/>
                  <a:pt x="119500" y="330366"/>
                  <a:pt x="119500" y="316963"/>
                </a:cubicBezTo>
                <a:lnTo>
                  <a:pt x="119402" y="57884"/>
                </a:lnTo>
                <a:cubicBezTo>
                  <a:pt x="119402" y="52287"/>
                  <a:pt x="114836" y="47721"/>
                  <a:pt x="109239" y="47721"/>
                </a:cubicBezTo>
                <a:lnTo>
                  <a:pt x="10163" y="47721"/>
                </a:lnTo>
                <a:cubicBezTo>
                  <a:pt x="4566" y="47721"/>
                  <a:pt x="0" y="43057"/>
                  <a:pt x="0" y="37460"/>
                </a:cubicBezTo>
                <a:lnTo>
                  <a:pt x="0" y="10212"/>
                </a:lnTo>
                <a:cubicBezTo>
                  <a:pt x="0" y="4615"/>
                  <a:pt x="4566" y="0"/>
                  <a:pt x="10163"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21" name="Text Placeholder 20">
            <a:extLst>
              <a:ext uri="{FF2B5EF4-FFF2-40B4-BE49-F238E27FC236}">
                <a16:creationId xmlns:a16="http://schemas.microsoft.com/office/drawing/2014/main" id="{C7C1C262-0710-4D91-AC3E-9E346C8CA66C}"/>
              </a:ext>
            </a:extLst>
          </p:cNvPr>
          <p:cNvSpPr>
            <a:spLocks noGrp="1"/>
          </p:cNvSpPr>
          <p:nvPr>
            <p:ph type="body" sz="quarter" idx="17" hasCustomPrompt="1"/>
          </p:nvPr>
        </p:nvSpPr>
        <p:spPr>
          <a:xfrm>
            <a:off x="305854" y="-5138"/>
            <a:ext cx="2746888" cy="3639377"/>
          </a:xfrm>
          <a:custGeom>
            <a:avLst/>
            <a:gdLst>
              <a:gd name="connsiteX0" fmla="*/ 0 w 2746888"/>
              <a:gd name="connsiteY0" fmla="*/ 0 h 3639377"/>
              <a:gd name="connsiteX1" fmla="*/ 2746888 w 2746888"/>
              <a:gd name="connsiteY1" fmla="*/ 0 h 3639377"/>
              <a:gd name="connsiteX2" fmla="*/ 2746888 w 2746888"/>
              <a:gd name="connsiteY2" fmla="*/ 1691681 h 3639377"/>
              <a:gd name="connsiteX3" fmla="*/ 2746887 w 2746888"/>
              <a:gd name="connsiteY3" fmla="*/ 1691681 h 3639377"/>
              <a:gd name="connsiteX4" fmla="*/ 2746887 w 2746888"/>
              <a:gd name="connsiteY4" fmla="*/ 2154557 h 3639377"/>
              <a:gd name="connsiteX5" fmla="*/ 2744641 w 2746888"/>
              <a:gd name="connsiteY5" fmla="*/ 2266490 h 3639377"/>
              <a:gd name="connsiteX6" fmla="*/ 1575038 w 2746888"/>
              <a:gd name="connsiteY6" fmla="*/ 3630972 h 3639377"/>
              <a:gd name="connsiteX7" fmla="*/ 1396412 w 2746888"/>
              <a:gd name="connsiteY7" fmla="*/ 3639377 h 3639377"/>
              <a:gd name="connsiteX8" fmla="*/ 1227909 w 2746888"/>
              <a:gd name="connsiteY8" fmla="*/ 3639377 h 3639377"/>
              <a:gd name="connsiteX9" fmla="*/ 1055314 w 2746888"/>
              <a:gd name="connsiteY9" fmla="*/ 3633343 h 3639377"/>
              <a:gd name="connsiteX10" fmla="*/ 558153 w 2746888"/>
              <a:gd name="connsiteY10" fmla="*/ 3551306 h 3639377"/>
              <a:gd name="connsiteX11" fmla="*/ 433094 w 2746888"/>
              <a:gd name="connsiteY11" fmla="*/ 3510338 h 3639377"/>
              <a:gd name="connsiteX12" fmla="*/ 433094 w 2746888"/>
              <a:gd name="connsiteY12" fmla="*/ 3510782 h 3639377"/>
              <a:gd name="connsiteX13" fmla="*/ 436643 w 2746888"/>
              <a:gd name="connsiteY13" fmla="*/ 3512010 h 3639377"/>
              <a:gd name="connsiteX14" fmla="*/ 436643 w 2746888"/>
              <a:gd name="connsiteY14" fmla="*/ 3512985 h 3639377"/>
              <a:gd name="connsiteX15" fmla="*/ 427107 w 2746888"/>
              <a:gd name="connsiteY15" fmla="*/ 3509806 h 3639377"/>
              <a:gd name="connsiteX16" fmla="*/ 0 w 2746888"/>
              <a:gd name="connsiteY16" fmla="*/ 3091847 h 363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6888" h="3639377">
                <a:moveTo>
                  <a:pt x="0" y="0"/>
                </a:moveTo>
                <a:lnTo>
                  <a:pt x="2746888" y="0"/>
                </a:lnTo>
                <a:lnTo>
                  <a:pt x="2746888" y="1691681"/>
                </a:lnTo>
                <a:lnTo>
                  <a:pt x="2746887" y="1691681"/>
                </a:lnTo>
                <a:lnTo>
                  <a:pt x="2746887" y="2154557"/>
                </a:lnTo>
                <a:lnTo>
                  <a:pt x="2744641" y="2266490"/>
                </a:lnTo>
                <a:cubicBezTo>
                  <a:pt x="2726578" y="2807245"/>
                  <a:pt x="2591102" y="3530420"/>
                  <a:pt x="1575038" y="3630972"/>
                </a:cubicBezTo>
                <a:lnTo>
                  <a:pt x="1396412" y="3639377"/>
                </a:lnTo>
                <a:lnTo>
                  <a:pt x="1227909" y="3639377"/>
                </a:lnTo>
                <a:lnTo>
                  <a:pt x="1055314" y="3633343"/>
                </a:lnTo>
                <a:cubicBezTo>
                  <a:pt x="864346" y="3619473"/>
                  <a:pt x="698257" y="3590852"/>
                  <a:pt x="558153" y="3551306"/>
                </a:cubicBezTo>
                <a:lnTo>
                  <a:pt x="433094" y="3510338"/>
                </a:lnTo>
                <a:lnTo>
                  <a:pt x="433094" y="3510782"/>
                </a:lnTo>
                <a:lnTo>
                  <a:pt x="436643" y="3512010"/>
                </a:lnTo>
                <a:lnTo>
                  <a:pt x="436643" y="3512985"/>
                </a:lnTo>
                <a:lnTo>
                  <a:pt x="427107" y="3509806"/>
                </a:lnTo>
                <a:cubicBezTo>
                  <a:pt x="146658" y="3405675"/>
                  <a:pt x="0" y="3251701"/>
                  <a:pt x="0" y="3091847"/>
                </a:cubicBezTo>
                <a:close/>
              </a:path>
            </a:pathLst>
          </a:custGeom>
          <a:solidFill>
            <a:srgbClr val="072D47">
              <a:alpha val="80000"/>
            </a:srgbClr>
          </a:solidFill>
        </p:spPr>
        <p:txBody>
          <a:bodyPr wrap="square">
            <a:noAutofit/>
          </a:bodyPr>
          <a:lstStyle>
            <a:lvl1pPr marL="0" indent="0">
              <a:buNone/>
              <a:defRPr sz="100"/>
            </a:lvl1pPr>
          </a:lstStyle>
          <a:p>
            <a:pPr lvl="0"/>
            <a:r>
              <a:rPr lang="da-DK"/>
              <a:t>.</a:t>
            </a:r>
          </a:p>
        </p:txBody>
      </p:sp>
    </p:spTree>
    <p:extLst>
      <p:ext uri="{BB962C8B-B14F-4D97-AF65-F5344CB8AC3E}">
        <p14:creationId xmlns:p14="http://schemas.microsoft.com/office/powerpoint/2010/main" val="3053149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ront B">
    <p:bg>
      <p:bgPr>
        <a:solidFill>
          <a:schemeClr val="bg2">
            <a:lumMod val="95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0"/>
            <a:ext cx="12193200" cy="6861600"/>
          </a:xfrm>
        </p:spPr>
        <p:txBody>
          <a:bodyPr lIns="144000" tIns="108000"/>
          <a:lstStyle>
            <a:lvl1pPr marL="0" marR="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GB"/>
              <a:t>Click on the icon to insert picture</a:t>
            </a:r>
          </a:p>
        </p:txBody>
      </p:sp>
      <p:sp>
        <p:nvSpPr>
          <p:cNvPr id="17" name="Text Placeholder 16">
            <a:extLst>
              <a:ext uri="{FF2B5EF4-FFF2-40B4-BE49-F238E27FC236}">
                <a16:creationId xmlns:a16="http://schemas.microsoft.com/office/drawing/2014/main" id="{DD63105B-57CC-4EA5-A999-0DAE5D6EA106}"/>
              </a:ext>
            </a:extLst>
          </p:cNvPr>
          <p:cNvSpPr>
            <a:spLocks noGrp="1"/>
          </p:cNvSpPr>
          <p:nvPr>
            <p:ph type="body" sz="quarter" idx="15" hasCustomPrompt="1"/>
          </p:nvPr>
        </p:nvSpPr>
        <p:spPr>
          <a:xfrm>
            <a:off x="735624" y="1660525"/>
            <a:ext cx="4978367" cy="5197475"/>
          </a:xfrm>
          <a:custGeom>
            <a:avLst/>
            <a:gdLst>
              <a:gd name="connsiteX0" fmla="*/ 2475399 w 4978367"/>
              <a:gd name="connsiteY0" fmla="*/ 0 h 5197475"/>
              <a:gd name="connsiteX1" fmla="*/ 2492174 w 4978367"/>
              <a:gd name="connsiteY1" fmla="*/ 0 h 5197475"/>
              <a:gd name="connsiteX2" fmla="*/ 2708018 w 4978367"/>
              <a:gd name="connsiteY2" fmla="*/ 3620 h 5197475"/>
              <a:gd name="connsiteX3" fmla="*/ 4978367 w 4978367"/>
              <a:gd name="connsiteY3" fmla="*/ 2037486 h 5197475"/>
              <a:gd name="connsiteX4" fmla="*/ 4978367 w 4978367"/>
              <a:gd name="connsiteY4" fmla="*/ 5137783 h 5197475"/>
              <a:gd name="connsiteX5" fmla="*/ 4975477 w 4978367"/>
              <a:gd name="connsiteY5" fmla="*/ 5197475 h 5197475"/>
              <a:gd name="connsiteX6" fmla="*/ 1954 w 4978367"/>
              <a:gd name="connsiteY6" fmla="*/ 5197475 h 5197475"/>
              <a:gd name="connsiteX7" fmla="*/ 0 w 4978367"/>
              <a:gd name="connsiteY7" fmla="*/ 5150149 h 5197475"/>
              <a:gd name="connsiteX8" fmla="*/ 0 w 4978367"/>
              <a:gd name="connsiteY8" fmla="*/ 803521 h 5197475"/>
              <a:gd name="connsiteX9" fmla="*/ 553122 w 4978367"/>
              <a:gd name="connsiteY9" fmla="*/ 297245 h 5197475"/>
              <a:gd name="connsiteX10" fmla="*/ 2143724 w 4978367"/>
              <a:gd name="connsiteY10" fmla="*/ 8001 h 519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8367" h="5197475">
                <a:moveTo>
                  <a:pt x="2475399" y="0"/>
                </a:moveTo>
                <a:lnTo>
                  <a:pt x="2492174" y="0"/>
                </a:lnTo>
                <a:lnTo>
                  <a:pt x="2708018" y="3620"/>
                </a:lnTo>
                <a:cubicBezTo>
                  <a:pt x="4967356" y="81258"/>
                  <a:pt x="4978367" y="1334462"/>
                  <a:pt x="4978367" y="2037486"/>
                </a:cubicBezTo>
                <a:lnTo>
                  <a:pt x="4978367" y="5137783"/>
                </a:lnTo>
                <a:lnTo>
                  <a:pt x="4975477" y="5197475"/>
                </a:lnTo>
                <a:lnTo>
                  <a:pt x="1954" y="5197475"/>
                </a:lnTo>
                <a:lnTo>
                  <a:pt x="0" y="5150149"/>
                </a:lnTo>
                <a:lnTo>
                  <a:pt x="0" y="803521"/>
                </a:lnTo>
                <a:cubicBezTo>
                  <a:pt x="0" y="592039"/>
                  <a:pt x="133858" y="432096"/>
                  <a:pt x="553122" y="297245"/>
                </a:cubicBezTo>
                <a:cubicBezTo>
                  <a:pt x="855848" y="198838"/>
                  <a:pt x="1386210" y="44938"/>
                  <a:pt x="2143724" y="8001"/>
                </a:cubicBezTo>
                <a:close/>
              </a:path>
            </a:pathLst>
          </a:custGeom>
          <a:solidFill>
            <a:srgbClr val="072D47">
              <a:alpha val="80000"/>
            </a:srgbClr>
          </a:solidFill>
        </p:spPr>
        <p:txBody>
          <a:bodyPr wrap="square">
            <a:noAutofit/>
          </a:bodyPr>
          <a:lstStyle>
            <a:lvl1pPr marL="0" indent="0">
              <a:buNone/>
              <a:defRPr sz="100"/>
            </a:lvl1pPr>
          </a:lstStyle>
          <a:p>
            <a:pPr lvl="0"/>
            <a:r>
              <a:rPr lang="da-DK"/>
              <a:t>.</a:t>
            </a:r>
          </a:p>
        </p:txBody>
      </p:sp>
      <p:sp>
        <p:nvSpPr>
          <p:cNvPr id="2" name="Title 1"/>
          <p:cNvSpPr>
            <a:spLocks noGrp="1"/>
          </p:cNvSpPr>
          <p:nvPr>
            <p:ph type="ctrTitle" hasCustomPrompt="1"/>
          </p:nvPr>
        </p:nvSpPr>
        <p:spPr>
          <a:xfrm>
            <a:off x="1287379" y="3130062"/>
            <a:ext cx="3838074" cy="2067579"/>
          </a:xfrm>
        </p:spPr>
        <p:txBody>
          <a:bodyPr anchor="b"/>
          <a:lstStyle>
            <a:lvl1pPr algn="l">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3" name="Subtitle 2"/>
          <p:cNvSpPr>
            <a:spLocks noGrp="1"/>
          </p:cNvSpPr>
          <p:nvPr>
            <p:ph type="subTitle" idx="1" hasCustomPrompt="1"/>
          </p:nvPr>
        </p:nvSpPr>
        <p:spPr>
          <a:xfrm>
            <a:off x="1287380" y="5354052"/>
            <a:ext cx="3838074" cy="938464"/>
          </a:xfrm>
        </p:spPr>
        <p:txBody>
          <a:bodyPr/>
          <a:lstStyle>
            <a:lvl1pPr marL="0" indent="0" algn="l">
              <a:spcBef>
                <a:spcPts val="0"/>
              </a:spcBef>
              <a:buFont typeface="Arial" panose="020B0604020202020204" pitchFamily="34" charset="0"/>
              <a:buChar char="​"/>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a:t>Click to add subtitle</a:t>
            </a:r>
          </a:p>
        </p:txBody>
      </p:sp>
      <p:sp>
        <p:nvSpPr>
          <p:cNvPr id="4" name="Date_GeneralDate"/>
          <p:cNvSpPr>
            <a:spLocks noGrp="1"/>
          </p:cNvSpPr>
          <p:nvPr>
            <p:ph type="dt" sz="half" idx="10"/>
          </p:nvPr>
        </p:nvSpPr>
        <p:spPr>
          <a:xfrm>
            <a:off x="0" y="6912000"/>
            <a:ext cx="0" cy="0"/>
          </a:xfrm>
          <a:prstGeom prst="rect">
            <a:avLst/>
          </a:prstGeom>
        </p:spPr>
        <p:txBody>
          <a:bodyPr/>
          <a:lstStyle>
            <a:lvl1pPr>
              <a:defRPr sz="100">
                <a:noFill/>
              </a:defRPr>
            </a:lvl1pPr>
          </a:lstStyle>
          <a:p>
            <a:fld id="{C3FF117D-E46D-4D5E-9078-9AB50A883CE8}" type="datetime1">
              <a:rPr lang="en-US" smtClean="0"/>
              <a:t>5/19/2024</a:t>
            </a:fld>
            <a:endParaRPr lang="en-GB"/>
          </a:p>
        </p:txBody>
      </p:sp>
      <p:sp>
        <p:nvSpPr>
          <p:cNvPr id="5" name="FLD_PresentationTitle"/>
          <p:cNvSpPr>
            <a:spLocks noGrp="1"/>
          </p:cNvSpPr>
          <p:nvPr>
            <p:ph type="ftr" sz="quarter" idx="11"/>
          </p:nvPr>
        </p:nvSpPr>
        <p:spPr>
          <a:xfrm>
            <a:off x="0" y="6912000"/>
            <a:ext cx="0" cy="0"/>
          </a:xfrm>
        </p:spPr>
        <p:txBody>
          <a:bodyPr/>
          <a:lstStyle>
            <a:lvl1pPr>
              <a:defRPr sz="100">
                <a:noFill/>
              </a:defRPr>
            </a:lvl1pPr>
          </a:lstStyle>
          <a:p>
            <a:r>
              <a:rPr lang="en-US"/>
              <a:t>Classification Internal Use   Author SALA Approved by SALA Version 1 </a:t>
            </a:r>
            <a:endParaRPr lang="en-GB"/>
          </a:p>
        </p:txBody>
      </p:sp>
      <p:sp>
        <p:nvSpPr>
          <p:cNvPr id="6" name="Slide Number Placeholder 5" hidden="1"/>
          <p:cNvSpPr>
            <a:spLocks noGrp="1"/>
          </p:cNvSpPr>
          <p:nvPr>
            <p:ph type="sldNum" sz="quarter" idx="12"/>
          </p:nvPr>
        </p:nvSpPr>
        <p:spPr>
          <a:xfrm>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
        <p:nvSpPr>
          <p:cNvPr id="11" name="Text Placeholder 10">
            <a:extLst>
              <a:ext uri="{FF2B5EF4-FFF2-40B4-BE49-F238E27FC236}">
                <a16:creationId xmlns:a16="http://schemas.microsoft.com/office/drawing/2014/main" id="{3958740A-EEBD-4F14-8F46-96B82059DAD8}"/>
              </a:ext>
            </a:extLst>
          </p:cNvPr>
          <p:cNvSpPr>
            <a:spLocks noGrp="1"/>
          </p:cNvSpPr>
          <p:nvPr>
            <p:ph type="body" sz="quarter" idx="14" hasCustomPrompt="1"/>
          </p:nvPr>
        </p:nvSpPr>
        <p:spPr>
          <a:xfrm>
            <a:off x="1287379" y="6400800"/>
            <a:ext cx="3838659" cy="204788"/>
          </a:xfrm>
        </p:spPr>
        <p:txBody>
          <a:bodyPr/>
          <a:lstStyle>
            <a:lvl1pPr marL="0" indent="0">
              <a:buNone/>
              <a:defRPr sz="1400">
                <a:solidFill>
                  <a:schemeClr val="bg1"/>
                </a:solidFill>
              </a:defRPr>
            </a:lvl1pPr>
          </a:lstStyle>
          <a:p>
            <a:pPr lvl="0"/>
            <a:r>
              <a:rPr lang="da-DK"/>
              <a:t>Date - </a:t>
            </a:r>
            <a:r>
              <a:rPr lang="da-DK" err="1"/>
              <a:t>classification</a:t>
            </a:r>
            <a:endParaRPr lang="da-DK"/>
          </a:p>
        </p:txBody>
      </p:sp>
      <p:sp>
        <p:nvSpPr>
          <p:cNvPr id="55" name="Text Placeholder 54">
            <a:extLst>
              <a:ext uri="{FF2B5EF4-FFF2-40B4-BE49-F238E27FC236}">
                <a16:creationId xmlns:a16="http://schemas.microsoft.com/office/drawing/2014/main" id="{35A78BA0-8BFB-44CE-9506-A1FAB62C7A0B}"/>
              </a:ext>
            </a:extLst>
          </p:cNvPr>
          <p:cNvSpPr>
            <a:spLocks noGrp="1"/>
          </p:cNvSpPr>
          <p:nvPr>
            <p:ph type="body" sz="quarter" idx="16" hasCustomPrompt="1"/>
          </p:nvPr>
        </p:nvSpPr>
        <p:spPr>
          <a:xfrm>
            <a:off x="10671908" y="6169535"/>
            <a:ext cx="314215" cy="342444"/>
          </a:xfrm>
          <a:custGeom>
            <a:avLst/>
            <a:gdLst>
              <a:gd name="connsiteX0" fmla="*/ 157844 w 314215"/>
              <a:gd name="connsiteY0" fmla="*/ 0 h 342444"/>
              <a:gd name="connsiteX1" fmla="*/ 313981 w 314215"/>
              <a:gd name="connsiteY1" fmla="*/ 89850 h 342444"/>
              <a:gd name="connsiteX2" fmla="*/ 314215 w 314215"/>
              <a:gd name="connsiteY2" fmla="*/ 93432 h 342444"/>
              <a:gd name="connsiteX3" fmla="*/ 314215 w 314215"/>
              <a:gd name="connsiteY3" fmla="*/ 337297 h 342444"/>
              <a:gd name="connsiteX4" fmla="*/ 307194 w 314215"/>
              <a:gd name="connsiteY4" fmla="*/ 342444 h 342444"/>
              <a:gd name="connsiteX5" fmla="*/ 264039 w 314215"/>
              <a:gd name="connsiteY5" fmla="*/ 342444 h 342444"/>
              <a:gd name="connsiteX6" fmla="*/ 246561 w 314215"/>
              <a:gd name="connsiteY6" fmla="*/ 326733 h 342444"/>
              <a:gd name="connsiteX7" fmla="*/ 246561 w 314215"/>
              <a:gd name="connsiteY7" fmla="*/ 138401 h 342444"/>
              <a:gd name="connsiteX8" fmla="*/ 154702 w 314215"/>
              <a:gd name="connsiteY8" fmla="*/ 34466 h 342444"/>
              <a:gd name="connsiteX9" fmla="*/ 69913 w 314215"/>
              <a:gd name="connsiteY9" fmla="*/ 69618 h 342444"/>
              <a:gd name="connsiteX10" fmla="*/ 69913 w 314215"/>
              <a:gd name="connsiteY10" fmla="*/ 326684 h 342444"/>
              <a:gd name="connsiteX11" fmla="*/ 53269 w 314215"/>
              <a:gd name="connsiteY11" fmla="*/ 342395 h 342444"/>
              <a:gd name="connsiteX12" fmla="*/ 14827 w 314215"/>
              <a:gd name="connsiteY12" fmla="*/ 342395 h 342444"/>
              <a:gd name="connsiteX13" fmla="*/ 0 w 314215"/>
              <a:gd name="connsiteY13" fmla="*/ 327469 h 342444"/>
              <a:gd name="connsiteX14" fmla="*/ 0 w 314215"/>
              <a:gd name="connsiteY14" fmla="*/ 51109 h 342444"/>
              <a:gd name="connsiteX15" fmla="*/ 35153 w 314215"/>
              <a:gd name="connsiteY15" fmla="*/ 18902 h 342444"/>
              <a:gd name="connsiteX16" fmla="*/ 157844 w 314215"/>
              <a:gd name="connsiteY16"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15" h="342444">
                <a:moveTo>
                  <a:pt x="157844" y="0"/>
                </a:moveTo>
                <a:cubicBezTo>
                  <a:pt x="276300" y="0"/>
                  <a:pt x="306357" y="46921"/>
                  <a:pt x="313981" y="89850"/>
                </a:cubicBezTo>
                <a:lnTo>
                  <a:pt x="314215" y="93432"/>
                </a:lnTo>
                <a:lnTo>
                  <a:pt x="314215" y="337297"/>
                </a:lnTo>
                <a:lnTo>
                  <a:pt x="307194" y="342444"/>
                </a:lnTo>
                <a:lnTo>
                  <a:pt x="264039" y="342444"/>
                </a:lnTo>
                <a:cubicBezTo>
                  <a:pt x="251470"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153" y="18902"/>
                </a:cubicBezTo>
                <a:cubicBezTo>
                  <a:pt x="57148" y="11734"/>
                  <a:pt x="98094" y="0"/>
                  <a:pt x="157844"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4" name="Text Placeholder 53">
            <a:extLst>
              <a:ext uri="{FF2B5EF4-FFF2-40B4-BE49-F238E27FC236}">
                <a16:creationId xmlns:a16="http://schemas.microsoft.com/office/drawing/2014/main" id="{8BE10BC4-F616-4702-8265-CC2D1F2E0C32}"/>
              </a:ext>
            </a:extLst>
          </p:cNvPr>
          <p:cNvSpPr>
            <a:spLocks noGrp="1"/>
          </p:cNvSpPr>
          <p:nvPr>
            <p:ph type="body" sz="quarter" idx="19" hasCustomPrompt="1"/>
          </p:nvPr>
        </p:nvSpPr>
        <p:spPr>
          <a:xfrm>
            <a:off x="11045382" y="6169535"/>
            <a:ext cx="316621" cy="342444"/>
          </a:xfrm>
          <a:custGeom>
            <a:avLst/>
            <a:gdLst>
              <a:gd name="connsiteX0" fmla="*/ 157844 w 316621"/>
              <a:gd name="connsiteY0" fmla="*/ 0 h 342444"/>
              <a:gd name="connsiteX1" fmla="*/ 316621 w 316621"/>
              <a:gd name="connsiteY1" fmla="*/ 129564 h 342444"/>
              <a:gd name="connsiteX2" fmla="*/ 316621 w 316621"/>
              <a:gd name="connsiteY2" fmla="*/ 326684 h 342444"/>
              <a:gd name="connsiteX3" fmla="*/ 307194 w 316621"/>
              <a:gd name="connsiteY3" fmla="*/ 342444 h 342444"/>
              <a:gd name="connsiteX4" fmla="*/ 263990 w 316621"/>
              <a:gd name="connsiteY4" fmla="*/ 342444 h 342444"/>
              <a:gd name="connsiteX5" fmla="*/ 246561 w 316621"/>
              <a:gd name="connsiteY5" fmla="*/ 326733 h 342444"/>
              <a:gd name="connsiteX6" fmla="*/ 246561 w 316621"/>
              <a:gd name="connsiteY6" fmla="*/ 138401 h 342444"/>
              <a:gd name="connsiteX7" fmla="*/ 154702 w 316621"/>
              <a:gd name="connsiteY7" fmla="*/ 34466 h 342444"/>
              <a:gd name="connsiteX8" fmla="*/ 69913 w 316621"/>
              <a:gd name="connsiteY8" fmla="*/ 69618 h 342444"/>
              <a:gd name="connsiteX9" fmla="*/ 69913 w 316621"/>
              <a:gd name="connsiteY9" fmla="*/ 326684 h 342444"/>
              <a:gd name="connsiteX10" fmla="*/ 53269 w 316621"/>
              <a:gd name="connsiteY10" fmla="*/ 342395 h 342444"/>
              <a:gd name="connsiteX11" fmla="*/ 14827 w 316621"/>
              <a:gd name="connsiteY11" fmla="*/ 342395 h 342444"/>
              <a:gd name="connsiteX12" fmla="*/ 0 w 316621"/>
              <a:gd name="connsiteY12" fmla="*/ 327469 h 342444"/>
              <a:gd name="connsiteX13" fmla="*/ 0 w 316621"/>
              <a:gd name="connsiteY13" fmla="*/ 51109 h 342444"/>
              <a:gd name="connsiteX14" fmla="*/ 35202 w 316621"/>
              <a:gd name="connsiteY14" fmla="*/ 18902 h 342444"/>
              <a:gd name="connsiteX15" fmla="*/ 157844 w 316621"/>
              <a:gd name="connsiteY15"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621" h="342444">
                <a:moveTo>
                  <a:pt x="157844" y="0"/>
                </a:moveTo>
                <a:cubicBezTo>
                  <a:pt x="315835" y="0"/>
                  <a:pt x="316621" y="83414"/>
                  <a:pt x="316621" y="129564"/>
                </a:cubicBezTo>
                <a:lnTo>
                  <a:pt x="316621" y="326684"/>
                </a:lnTo>
                <a:cubicBezTo>
                  <a:pt x="316621" y="333754"/>
                  <a:pt x="315835" y="340921"/>
                  <a:pt x="307194" y="342444"/>
                </a:cubicBezTo>
                <a:lnTo>
                  <a:pt x="263990" y="342444"/>
                </a:lnTo>
                <a:cubicBezTo>
                  <a:pt x="251421"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202" y="18902"/>
                </a:cubicBezTo>
                <a:cubicBezTo>
                  <a:pt x="57197" y="11734"/>
                  <a:pt x="98143" y="0"/>
                  <a:pt x="157844"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3" name="Text Placeholder 52">
            <a:extLst>
              <a:ext uri="{FF2B5EF4-FFF2-40B4-BE49-F238E27FC236}">
                <a16:creationId xmlns:a16="http://schemas.microsoft.com/office/drawing/2014/main" id="{1A9E2E1C-9C76-40B1-9601-42DBD202B2BD}"/>
              </a:ext>
            </a:extLst>
          </p:cNvPr>
          <p:cNvSpPr>
            <a:spLocks noGrp="1"/>
          </p:cNvSpPr>
          <p:nvPr>
            <p:ph type="body" sz="quarter" idx="20" hasCustomPrompt="1"/>
          </p:nvPr>
        </p:nvSpPr>
        <p:spPr>
          <a:xfrm>
            <a:off x="11418855" y="6180091"/>
            <a:ext cx="68784" cy="331888"/>
          </a:xfrm>
          <a:custGeom>
            <a:avLst/>
            <a:gdLst>
              <a:gd name="connsiteX0" fmla="*/ 10212 w 68784"/>
              <a:gd name="connsiteY0" fmla="*/ 0 h 331888"/>
              <a:gd name="connsiteX1" fmla="*/ 58572 w 68784"/>
              <a:gd name="connsiteY1" fmla="*/ 0 h 331888"/>
              <a:gd name="connsiteX2" fmla="*/ 68784 w 68784"/>
              <a:gd name="connsiteY2" fmla="*/ 10212 h 331888"/>
              <a:gd name="connsiteX3" fmla="*/ 68784 w 68784"/>
              <a:gd name="connsiteY3" fmla="*/ 316963 h 331888"/>
              <a:gd name="connsiteX4" fmla="*/ 53908 w 68784"/>
              <a:gd name="connsiteY4" fmla="*/ 331888 h 331888"/>
              <a:gd name="connsiteX5" fmla="*/ 14876 w 68784"/>
              <a:gd name="connsiteY5" fmla="*/ 331888 h 331888"/>
              <a:gd name="connsiteX6" fmla="*/ 0 w 68784"/>
              <a:gd name="connsiteY6" fmla="*/ 316963 h 331888"/>
              <a:gd name="connsiteX7" fmla="*/ 0 w 68784"/>
              <a:gd name="connsiteY7" fmla="*/ 10212 h 331888"/>
              <a:gd name="connsiteX8" fmla="*/ 10212 w 68784"/>
              <a:gd name="connsiteY8"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84" h="331888">
                <a:moveTo>
                  <a:pt x="10212" y="0"/>
                </a:moveTo>
                <a:lnTo>
                  <a:pt x="58572" y="0"/>
                </a:lnTo>
                <a:cubicBezTo>
                  <a:pt x="64169" y="0"/>
                  <a:pt x="68735" y="4615"/>
                  <a:pt x="68784" y="10212"/>
                </a:cubicBezTo>
                <a:lnTo>
                  <a:pt x="68784" y="316963"/>
                </a:lnTo>
                <a:cubicBezTo>
                  <a:pt x="68784" y="330366"/>
                  <a:pt x="64955" y="331888"/>
                  <a:pt x="53908" y="331888"/>
                </a:cubicBezTo>
                <a:lnTo>
                  <a:pt x="14876" y="331888"/>
                </a:lnTo>
                <a:cubicBezTo>
                  <a:pt x="3879" y="331888"/>
                  <a:pt x="0" y="330366"/>
                  <a:pt x="0" y="316963"/>
                </a:cubicBezTo>
                <a:lnTo>
                  <a:pt x="0" y="10212"/>
                </a:lnTo>
                <a:cubicBezTo>
                  <a:pt x="0" y="4615"/>
                  <a:pt x="4615" y="0"/>
                  <a:pt x="10212"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2" name="Text Placeholder 51">
            <a:extLst>
              <a:ext uri="{FF2B5EF4-FFF2-40B4-BE49-F238E27FC236}">
                <a16:creationId xmlns:a16="http://schemas.microsoft.com/office/drawing/2014/main" id="{EBE6BE0D-E19E-49D9-B6CD-273CFE831FB5}"/>
              </a:ext>
            </a:extLst>
          </p:cNvPr>
          <p:cNvSpPr>
            <a:spLocks noGrp="1"/>
          </p:cNvSpPr>
          <p:nvPr>
            <p:ph type="body" sz="quarter" idx="21" hasCustomPrompt="1"/>
          </p:nvPr>
        </p:nvSpPr>
        <p:spPr>
          <a:xfrm>
            <a:off x="11527603" y="6180091"/>
            <a:ext cx="307244" cy="331888"/>
          </a:xfrm>
          <a:custGeom>
            <a:avLst/>
            <a:gdLst>
              <a:gd name="connsiteX0" fmla="*/ 10163 w 307244"/>
              <a:gd name="connsiteY0" fmla="*/ 0 h 331888"/>
              <a:gd name="connsiteX1" fmla="*/ 297032 w 307244"/>
              <a:gd name="connsiteY1" fmla="*/ 0 h 331888"/>
              <a:gd name="connsiteX2" fmla="*/ 307244 w 307244"/>
              <a:gd name="connsiteY2" fmla="*/ 10212 h 331888"/>
              <a:gd name="connsiteX3" fmla="*/ 307244 w 307244"/>
              <a:gd name="connsiteY3" fmla="*/ 37460 h 331888"/>
              <a:gd name="connsiteX4" fmla="*/ 297081 w 307244"/>
              <a:gd name="connsiteY4" fmla="*/ 47721 h 331888"/>
              <a:gd name="connsiteX5" fmla="*/ 198103 w 307244"/>
              <a:gd name="connsiteY5" fmla="*/ 47721 h 331888"/>
              <a:gd name="connsiteX6" fmla="*/ 187940 w 307244"/>
              <a:gd name="connsiteY6" fmla="*/ 57884 h 331888"/>
              <a:gd name="connsiteX7" fmla="*/ 187989 w 307244"/>
              <a:gd name="connsiteY7" fmla="*/ 316963 h 331888"/>
              <a:gd name="connsiteX8" fmla="*/ 173162 w 307244"/>
              <a:gd name="connsiteY8" fmla="*/ 331888 h 331888"/>
              <a:gd name="connsiteX9" fmla="*/ 134376 w 307244"/>
              <a:gd name="connsiteY9" fmla="*/ 331888 h 331888"/>
              <a:gd name="connsiteX10" fmla="*/ 119500 w 307244"/>
              <a:gd name="connsiteY10" fmla="*/ 316963 h 331888"/>
              <a:gd name="connsiteX11" fmla="*/ 119402 w 307244"/>
              <a:gd name="connsiteY11" fmla="*/ 57884 h 331888"/>
              <a:gd name="connsiteX12" fmla="*/ 109239 w 307244"/>
              <a:gd name="connsiteY12" fmla="*/ 47721 h 331888"/>
              <a:gd name="connsiteX13" fmla="*/ 10163 w 307244"/>
              <a:gd name="connsiteY13" fmla="*/ 47721 h 331888"/>
              <a:gd name="connsiteX14" fmla="*/ 0 w 307244"/>
              <a:gd name="connsiteY14" fmla="*/ 37460 h 331888"/>
              <a:gd name="connsiteX15" fmla="*/ 0 w 307244"/>
              <a:gd name="connsiteY15" fmla="*/ 10212 h 331888"/>
              <a:gd name="connsiteX16" fmla="*/ 10163 w 307244"/>
              <a:gd name="connsiteY16"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244" h="331888">
                <a:moveTo>
                  <a:pt x="10163" y="0"/>
                </a:moveTo>
                <a:lnTo>
                  <a:pt x="297032" y="0"/>
                </a:lnTo>
                <a:cubicBezTo>
                  <a:pt x="302677" y="0"/>
                  <a:pt x="307244" y="4615"/>
                  <a:pt x="307244" y="10212"/>
                </a:cubicBezTo>
                <a:lnTo>
                  <a:pt x="307244" y="37460"/>
                </a:lnTo>
                <a:cubicBezTo>
                  <a:pt x="307244" y="43057"/>
                  <a:pt x="302677" y="47721"/>
                  <a:pt x="297081" y="47721"/>
                </a:cubicBezTo>
                <a:lnTo>
                  <a:pt x="198103" y="47721"/>
                </a:lnTo>
                <a:cubicBezTo>
                  <a:pt x="192506" y="47721"/>
                  <a:pt x="187940" y="52287"/>
                  <a:pt x="187940" y="57884"/>
                </a:cubicBezTo>
                <a:lnTo>
                  <a:pt x="187989" y="316963"/>
                </a:lnTo>
                <a:cubicBezTo>
                  <a:pt x="187989" y="330366"/>
                  <a:pt x="184160" y="331888"/>
                  <a:pt x="173162" y="331888"/>
                </a:cubicBezTo>
                <a:lnTo>
                  <a:pt x="134376" y="331888"/>
                </a:lnTo>
                <a:cubicBezTo>
                  <a:pt x="123329" y="331888"/>
                  <a:pt x="119500" y="330366"/>
                  <a:pt x="119500" y="316963"/>
                </a:cubicBezTo>
                <a:lnTo>
                  <a:pt x="119402" y="57884"/>
                </a:lnTo>
                <a:cubicBezTo>
                  <a:pt x="119402" y="52287"/>
                  <a:pt x="114836" y="47721"/>
                  <a:pt x="109239" y="47721"/>
                </a:cubicBezTo>
                <a:lnTo>
                  <a:pt x="10163" y="47721"/>
                </a:lnTo>
                <a:cubicBezTo>
                  <a:pt x="4566" y="47721"/>
                  <a:pt x="0" y="43057"/>
                  <a:pt x="0" y="37460"/>
                </a:cubicBezTo>
                <a:lnTo>
                  <a:pt x="0" y="10212"/>
                </a:lnTo>
                <a:cubicBezTo>
                  <a:pt x="0" y="4615"/>
                  <a:pt x="4566" y="0"/>
                  <a:pt x="10163"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18" name="Text Placeholder 17">
            <a:extLst>
              <a:ext uri="{FF2B5EF4-FFF2-40B4-BE49-F238E27FC236}">
                <a16:creationId xmlns:a16="http://schemas.microsoft.com/office/drawing/2014/main" id="{6693AB9D-7DC3-4916-8F6A-CF8E2FD7B46C}"/>
              </a:ext>
            </a:extLst>
          </p:cNvPr>
          <p:cNvSpPr>
            <a:spLocks noGrp="1"/>
          </p:cNvSpPr>
          <p:nvPr>
            <p:ph type="body" sz="quarter" idx="17" hasCustomPrompt="1"/>
          </p:nvPr>
        </p:nvSpPr>
        <p:spPr>
          <a:xfrm>
            <a:off x="305854" y="-5138"/>
            <a:ext cx="2746888" cy="3639377"/>
          </a:xfrm>
          <a:custGeom>
            <a:avLst/>
            <a:gdLst>
              <a:gd name="connsiteX0" fmla="*/ 0 w 2746888"/>
              <a:gd name="connsiteY0" fmla="*/ 0 h 3639377"/>
              <a:gd name="connsiteX1" fmla="*/ 2746888 w 2746888"/>
              <a:gd name="connsiteY1" fmla="*/ 0 h 3639377"/>
              <a:gd name="connsiteX2" fmla="*/ 2746888 w 2746888"/>
              <a:gd name="connsiteY2" fmla="*/ 1691681 h 3639377"/>
              <a:gd name="connsiteX3" fmla="*/ 2746887 w 2746888"/>
              <a:gd name="connsiteY3" fmla="*/ 1691681 h 3639377"/>
              <a:gd name="connsiteX4" fmla="*/ 2746887 w 2746888"/>
              <a:gd name="connsiteY4" fmla="*/ 2154557 h 3639377"/>
              <a:gd name="connsiteX5" fmla="*/ 2744641 w 2746888"/>
              <a:gd name="connsiteY5" fmla="*/ 2266490 h 3639377"/>
              <a:gd name="connsiteX6" fmla="*/ 1575038 w 2746888"/>
              <a:gd name="connsiteY6" fmla="*/ 3630972 h 3639377"/>
              <a:gd name="connsiteX7" fmla="*/ 1396412 w 2746888"/>
              <a:gd name="connsiteY7" fmla="*/ 3639377 h 3639377"/>
              <a:gd name="connsiteX8" fmla="*/ 1227909 w 2746888"/>
              <a:gd name="connsiteY8" fmla="*/ 3639377 h 3639377"/>
              <a:gd name="connsiteX9" fmla="*/ 1055314 w 2746888"/>
              <a:gd name="connsiteY9" fmla="*/ 3633343 h 3639377"/>
              <a:gd name="connsiteX10" fmla="*/ 558153 w 2746888"/>
              <a:gd name="connsiteY10" fmla="*/ 3551306 h 3639377"/>
              <a:gd name="connsiteX11" fmla="*/ 433094 w 2746888"/>
              <a:gd name="connsiteY11" fmla="*/ 3510338 h 3639377"/>
              <a:gd name="connsiteX12" fmla="*/ 433094 w 2746888"/>
              <a:gd name="connsiteY12" fmla="*/ 3510782 h 3639377"/>
              <a:gd name="connsiteX13" fmla="*/ 436643 w 2746888"/>
              <a:gd name="connsiteY13" fmla="*/ 3512010 h 3639377"/>
              <a:gd name="connsiteX14" fmla="*/ 436643 w 2746888"/>
              <a:gd name="connsiteY14" fmla="*/ 3512985 h 3639377"/>
              <a:gd name="connsiteX15" fmla="*/ 427107 w 2746888"/>
              <a:gd name="connsiteY15" fmla="*/ 3509806 h 3639377"/>
              <a:gd name="connsiteX16" fmla="*/ 0 w 2746888"/>
              <a:gd name="connsiteY16" fmla="*/ 3091847 h 363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6888" h="3639377">
                <a:moveTo>
                  <a:pt x="0" y="0"/>
                </a:moveTo>
                <a:lnTo>
                  <a:pt x="2746888" y="0"/>
                </a:lnTo>
                <a:lnTo>
                  <a:pt x="2746888" y="1691681"/>
                </a:lnTo>
                <a:lnTo>
                  <a:pt x="2746887" y="1691681"/>
                </a:lnTo>
                <a:lnTo>
                  <a:pt x="2746887" y="2154557"/>
                </a:lnTo>
                <a:lnTo>
                  <a:pt x="2744641" y="2266490"/>
                </a:lnTo>
                <a:cubicBezTo>
                  <a:pt x="2726578" y="2807245"/>
                  <a:pt x="2591102" y="3530420"/>
                  <a:pt x="1575038" y="3630972"/>
                </a:cubicBezTo>
                <a:lnTo>
                  <a:pt x="1396412" y="3639377"/>
                </a:lnTo>
                <a:lnTo>
                  <a:pt x="1227909" y="3639377"/>
                </a:lnTo>
                <a:lnTo>
                  <a:pt x="1055314" y="3633343"/>
                </a:lnTo>
                <a:cubicBezTo>
                  <a:pt x="864346" y="3619473"/>
                  <a:pt x="698257" y="3590852"/>
                  <a:pt x="558153" y="3551306"/>
                </a:cubicBezTo>
                <a:lnTo>
                  <a:pt x="433094" y="3510338"/>
                </a:lnTo>
                <a:lnTo>
                  <a:pt x="433094" y="3510782"/>
                </a:lnTo>
                <a:lnTo>
                  <a:pt x="436643" y="3512010"/>
                </a:lnTo>
                <a:lnTo>
                  <a:pt x="436643" y="3512985"/>
                </a:lnTo>
                <a:lnTo>
                  <a:pt x="427107" y="3509806"/>
                </a:lnTo>
                <a:cubicBezTo>
                  <a:pt x="146658" y="3405675"/>
                  <a:pt x="0" y="3251701"/>
                  <a:pt x="0" y="3091847"/>
                </a:cubicBezTo>
                <a:close/>
              </a:path>
            </a:pathLst>
          </a:custGeom>
          <a:solidFill>
            <a:schemeClr val="accent1"/>
          </a:solidFill>
        </p:spPr>
        <p:txBody>
          <a:bodyPr wrap="square">
            <a:noAutofit/>
          </a:bodyPr>
          <a:lstStyle>
            <a:lvl1pPr marL="0" indent="0">
              <a:buNone/>
              <a:defRPr sz="100"/>
            </a:lvl1pPr>
          </a:lstStyle>
          <a:p>
            <a:pPr lvl="0"/>
            <a:r>
              <a:rPr lang="da-DK"/>
              <a:t>.</a:t>
            </a:r>
          </a:p>
        </p:txBody>
      </p:sp>
    </p:spTree>
    <p:extLst>
      <p:ext uri="{BB962C8B-B14F-4D97-AF65-F5344CB8AC3E}">
        <p14:creationId xmlns:p14="http://schemas.microsoft.com/office/powerpoint/2010/main" val="3297658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ront C">
    <p:bg>
      <p:bgPr>
        <a:solidFill>
          <a:schemeClr val="bg2">
            <a:lumMod val="95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0"/>
            <a:ext cx="12193200" cy="6861600"/>
          </a:xfrm>
        </p:spPr>
        <p:txBody>
          <a:bodyPr lIns="144000" tIns="108000"/>
          <a:lstStyle>
            <a:lvl1pPr marL="0" indent="0" algn="ctr">
              <a:buNone/>
              <a:defRPr sz="1600"/>
            </a:lvl1pPr>
          </a:lstStyle>
          <a:p>
            <a:r>
              <a:rPr lang="en-GB"/>
              <a:t>Click on the icon to insert picture</a:t>
            </a:r>
          </a:p>
        </p:txBody>
      </p:sp>
      <p:sp>
        <p:nvSpPr>
          <p:cNvPr id="17" name="Text Placeholder 16">
            <a:extLst>
              <a:ext uri="{FF2B5EF4-FFF2-40B4-BE49-F238E27FC236}">
                <a16:creationId xmlns:a16="http://schemas.microsoft.com/office/drawing/2014/main" id="{DD63105B-57CC-4EA5-A999-0DAE5D6EA106}"/>
              </a:ext>
            </a:extLst>
          </p:cNvPr>
          <p:cNvSpPr>
            <a:spLocks noGrp="1"/>
          </p:cNvSpPr>
          <p:nvPr>
            <p:ph type="body" sz="quarter" idx="15" hasCustomPrompt="1"/>
          </p:nvPr>
        </p:nvSpPr>
        <p:spPr>
          <a:xfrm>
            <a:off x="735624" y="1660525"/>
            <a:ext cx="4978367" cy="5197475"/>
          </a:xfrm>
          <a:custGeom>
            <a:avLst/>
            <a:gdLst>
              <a:gd name="connsiteX0" fmla="*/ 2475399 w 4978367"/>
              <a:gd name="connsiteY0" fmla="*/ 0 h 5197475"/>
              <a:gd name="connsiteX1" fmla="*/ 2492174 w 4978367"/>
              <a:gd name="connsiteY1" fmla="*/ 0 h 5197475"/>
              <a:gd name="connsiteX2" fmla="*/ 2708018 w 4978367"/>
              <a:gd name="connsiteY2" fmla="*/ 3620 h 5197475"/>
              <a:gd name="connsiteX3" fmla="*/ 4978367 w 4978367"/>
              <a:gd name="connsiteY3" fmla="*/ 2037486 h 5197475"/>
              <a:gd name="connsiteX4" fmla="*/ 4978367 w 4978367"/>
              <a:gd name="connsiteY4" fmla="*/ 5137783 h 5197475"/>
              <a:gd name="connsiteX5" fmla="*/ 4975477 w 4978367"/>
              <a:gd name="connsiteY5" fmla="*/ 5197475 h 5197475"/>
              <a:gd name="connsiteX6" fmla="*/ 1954 w 4978367"/>
              <a:gd name="connsiteY6" fmla="*/ 5197475 h 5197475"/>
              <a:gd name="connsiteX7" fmla="*/ 0 w 4978367"/>
              <a:gd name="connsiteY7" fmla="*/ 5150149 h 5197475"/>
              <a:gd name="connsiteX8" fmla="*/ 0 w 4978367"/>
              <a:gd name="connsiteY8" fmla="*/ 803521 h 5197475"/>
              <a:gd name="connsiteX9" fmla="*/ 553122 w 4978367"/>
              <a:gd name="connsiteY9" fmla="*/ 297245 h 5197475"/>
              <a:gd name="connsiteX10" fmla="*/ 2143724 w 4978367"/>
              <a:gd name="connsiteY10" fmla="*/ 8001 h 519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8367" h="5197475">
                <a:moveTo>
                  <a:pt x="2475399" y="0"/>
                </a:moveTo>
                <a:lnTo>
                  <a:pt x="2492174" y="0"/>
                </a:lnTo>
                <a:lnTo>
                  <a:pt x="2708018" y="3620"/>
                </a:lnTo>
                <a:cubicBezTo>
                  <a:pt x="4967356" y="81258"/>
                  <a:pt x="4978367" y="1334462"/>
                  <a:pt x="4978367" y="2037486"/>
                </a:cubicBezTo>
                <a:lnTo>
                  <a:pt x="4978367" y="5137783"/>
                </a:lnTo>
                <a:lnTo>
                  <a:pt x="4975477" y="5197475"/>
                </a:lnTo>
                <a:lnTo>
                  <a:pt x="1954" y="5197475"/>
                </a:lnTo>
                <a:lnTo>
                  <a:pt x="0" y="5150149"/>
                </a:lnTo>
                <a:lnTo>
                  <a:pt x="0" y="803521"/>
                </a:lnTo>
                <a:cubicBezTo>
                  <a:pt x="0" y="592039"/>
                  <a:pt x="133858" y="432096"/>
                  <a:pt x="553122" y="297245"/>
                </a:cubicBezTo>
                <a:cubicBezTo>
                  <a:pt x="855848" y="198838"/>
                  <a:pt x="1386210" y="44938"/>
                  <a:pt x="2143724" y="8001"/>
                </a:cubicBezTo>
                <a:close/>
              </a:path>
            </a:pathLst>
          </a:custGeom>
          <a:solidFill>
            <a:srgbClr val="63A6A6">
              <a:alpha val="80000"/>
            </a:srgbClr>
          </a:solidFill>
        </p:spPr>
        <p:txBody>
          <a:bodyPr wrap="square">
            <a:noAutofit/>
          </a:bodyPr>
          <a:lstStyle>
            <a:lvl1pPr marL="0" indent="0">
              <a:buNone/>
              <a:defRPr sz="100"/>
            </a:lvl1pPr>
          </a:lstStyle>
          <a:p>
            <a:pPr lvl="0"/>
            <a:r>
              <a:rPr lang="da-DK"/>
              <a:t>.</a:t>
            </a:r>
          </a:p>
        </p:txBody>
      </p:sp>
      <p:sp>
        <p:nvSpPr>
          <p:cNvPr id="2" name="Title 1"/>
          <p:cNvSpPr>
            <a:spLocks noGrp="1"/>
          </p:cNvSpPr>
          <p:nvPr>
            <p:ph type="ctrTitle" hasCustomPrompt="1"/>
          </p:nvPr>
        </p:nvSpPr>
        <p:spPr>
          <a:xfrm>
            <a:off x="1287379" y="3130062"/>
            <a:ext cx="3838074" cy="2067579"/>
          </a:xfrm>
        </p:spPr>
        <p:txBody>
          <a:bodyPr anchor="b"/>
          <a:lstStyle>
            <a:lvl1pPr algn="l">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3" name="Subtitle 2"/>
          <p:cNvSpPr>
            <a:spLocks noGrp="1"/>
          </p:cNvSpPr>
          <p:nvPr>
            <p:ph type="subTitle" idx="1" hasCustomPrompt="1"/>
          </p:nvPr>
        </p:nvSpPr>
        <p:spPr>
          <a:xfrm>
            <a:off x="1287380" y="5354052"/>
            <a:ext cx="3838074" cy="938464"/>
          </a:xfrm>
        </p:spPr>
        <p:txBody>
          <a:bodyPr/>
          <a:lstStyle>
            <a:lvl1pPr marL="0" indent="0" algn="l">
              <a:spcBef>
                <a:spcPts val="0"/>
              </a:spcBef>
              <a:buFont typeface="Arial" panose="020B0604020202020204" pitchFamily="34" charset="0"/>
              <a:buChar char="​"/>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a:t>Click to add subtitle</a:t>
            </a:r>
          </a:p>
        </p:txBody>
      </p:sp>
      <p:sp>
        <p:nvSpPr>
          <p:cNvPr id="4" name="Date_GeneralDate"/>
          <p:cNvSpPr>
            <a:spLocks noGrp="1"/>
          </p:cNvSpPr>
          <p:nvPr>
            <p:ph type="dt" sz="half" idx="10"/>
          </p:nvPr>
        </p:nvSpPr>
        <p:spPr>
          <a:xfrm>
            <a:off x="0" y="6912000"/>
            <a:ext cx="0" cy="0"/>
          </a:xfrm>
          <a:prstGeom prst="rect">
            <a:avLst/>
          </a:prstGeom>
        </p:spPr>
        <p:txBody>
          <a:bodyPr/>
          <a:lstStyle>
            <a:lvl1pPr>
              <a:defRPr sz="100">
                <a:noFill/>
              </a:defRPr>
            </a:lvl1pPr>
          </a:lstStyle>
          <a:p>
            <a:fld id="{10129377-AF0D-4E11-868C-F99350968EEA}" type="datetime1">
              <a:rPr lang="en-US" smtClean="0"/>
              <a:t>5/19/2024</a:t>
            </a:fld>
            <a:endParaRPr lang="en-GB"/>
          </a:p>
        </p:txBody>
      </p:sp>
      <p:sp>
        <p:nvSpPr>
          <p:cNvPr id="5" name="FLD_PresentationTitle"/>
          <p:cNvSpPr>
            <a:spLocks noGrp="1"/>
          </p:cNvSpPr>
          <p:nvPr>
            <p:ph type="ftr" sz="quarter" idx="11"/>
          </p:nvPr>
        </p:nvSpPr>
        <p:spPr>
          <a:xfrm>
            <a:off x="0" y="6912000"/>
            <a:ext cx="0" cy="0"/>
          </a:xfrm>
        </p:spPr>
        <p:txBody>
          <a:bodyPr/>
          <a:lstStyle>
            <a:lvl1pPr>
              <a:defRPr sz="100">
                <a:noFill/>
              </a:defRPr>
            </a:lvl1pPr>
          </a:lstStyle>
          <a:p>
            <a:r>
              <a:rPr lang="en-US"/>
              <a:t>Classification Internal Use   Author SALA Approved by SALA Version 1 </a:t>
            </a:r>
            <a:endParaRPr lang="en-GB"/>
          </a:p>
        </p:txBody>
      </p:sp>
      <p:sp>
        <p:nvSpPr>
          <p:cNvPr id="6" name="Slide Number Placeholder 5" hidden="1"/>
          <p:cNvSpPr>
            <a:spLocks noGrp="1"/>
          </p:cNvSpPr>
          <p:nvPr>
            <p:ph type="sldNum" sz="quarter" idx="12"/>
          </p:nvPr>
        </p:nvSpPr>
        <p:spPr>
          <a:xfrm>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
        <p:nvSpPr>
          <p:cNvPr id="11" name="Text Placeholder 10">
            <a:extLst>
              <a:ext uri="{FF2B5EF4-FFF2-40B4-BE49-F238E27FC236}">
                <a16:creationId xmlns:a16="http://schemas.microsoft.com/office/drawing/2014/main" id="{3958740A-EEBD-4F14-8F46-96B82059DAD8}"/>
              </a:ext>
            </a:extLst>
          </p:cNvPr>
          <p:cNvSpPr>
            <a:spLocks noGrp="1"/>
          </p:cNvSpPr>
          <p:nvPr>
            <p:ph type="body" sz="quarter" idx="14" hasCustomPrompt="1"/>
          </p:nvPr>
        </p:nvSpPr>
        <p:spPr>
          <a:xfrm>
            <a:off x="1287379" y="6400800"/>
            <a:ext cx="3838659" cy="204788"/>
          </a:xfrm>
        </p:spPr>
        <p:txBody>
          <a:bodyPr/>
          <a:lstStyle>
            <a:lvl1pPr marL="0" indent="0">
              <a:buNone/>
              <a:defRPr sz="1400">
                <a:solidFill>
                  <a:schemeClr val="bg1"/>
                </a:solidFill>
              </a:defRPr>
            </a:lvl1pPr>
          </a:lstStyle>
          <a:p>
            <a:pPr lvl="0"/>
            <a:r>
              <a:rPr lang="da-DK"/>
              <a:t>Date - </a:t>
            </a:r>
            <a:r>
              <a:rPr lang="da-DK" err="1"/>
              <a:t>classification</a:t>
            </a:r>
            <a:endParaRPr lang="da-DK"/>
          </a:p>
        </p:txBody>
      </p:sp>
      <p:sp>
        <p:nvSpPr>
          <p:cNvPr id="55" name="Text Placeholder 54">
            <a:extLst>
              <a:ext uri="{FF2B5EF4-FFF2-40B4-BE49-F238E27FC236}">
                <a16:creationId xmlns:a16="http://schemas.microsoft.com/office/drawing/2014/main" id="{35A78BA0-8BFB-44CE-9506-A1FAB62C7A0B}"/>
              </a:ext>
            </a:extLst>
          </p:cNvPr>
          <p:cNvSpPr>
            <a:spLocks noGrp="1"/>
          </p:cNvSpPr>
          <p:nvPr>
            <p:ph type="body" sz="quarter" idx="16" hasCustomPrompt="1"/>
          </p:nvPr>
        </p:nvSpPr>
        <p:spPr>
          <a:xfrm>
            <a:off x="10671908" y="6169535"/>
            <a:ext cx="314215" cy="342444"/>
          </a:xfrm>
          <a:custGeom>
            <a:avLst/>
            <a:gdLst>
              <a:gd name="connsiteX0" fmla="*/ 157844 w 314215"/>
              <a:gd name="connsiteY0" fmla="*/ 0 h 342444"/>
              <a:gd name="connsiteX1" fmla="*/ 313981 w 314215"/>
              <a:gd name="connsiteY1" fmla="*/ 89850 h 342444"/>
              <a:gd name="connsiteX2" fmla="*/ 314215 w 314215"/>
              <a:gd name="connsiteY2" fmla="*/ 93432 h 342444"/>
              <a:gd name="connsiteX3" fmla="*/ 314215 w 314215"/>
              <a:gd name="connsiteY3" fmla="*/ 337297 h 342444"/>
              <a:gd name="connsiteX4" fmla="*/ 307194 w 314215"/>
              <a:gd name="connsiteY4" fmla="*/ 342444 h 342444"/>
              <a:gd name="connsiteX5" fmla="*/ 264039 w 314215"/>
              <a:gd name="connsiteY5" fmla="*/ 342444 h 342444"/>
              <a:gd name="connsiteX6" fmla="*/ 246561 w 314215"/>
              <a:gd name="connsiteY6" fmla="*/ 326733 h 342444"/>
              <a:gd name="connsiteX7" fmla="*/ 246561 w 314215"/>
              <a:gd name="connsiteY7" fmla="*/ 138401 h 342444"/>
              <a:gd name="connsiteX8" fmla="*/ 154702 w 314215"/>
              <a:gd name="connsiteY8" fmla="*/ 34466 h 342444"/>
              <a:gd name="connsiteX9" fmla="*/ 69913 w 314215"/>
              <a:gd name="connsiteY9" fmla="*/ 69618 h 342444"/>
              <a:gd name="connsiteX10" fmla="*/ 69913 w 314215"/>
              <a:gd name="connsiteY10" fmla="*/ 326684 h 342444"/>
              <a:gd name="connsiteX11" fmla="*/ 53269 w 314215"/>
              <a:gd name="connsiteY11" fmla="*/ 342395 h 342444"/>
              <a:gd name="connsiteX12" fmla="*/ 14827 w 314215"/>
              <a:gd name="connsiteY12" fmla="*/ 342395 h 342444"/>
              <a:gd name="connsiteX13" fmla="*/ 0 w 314215"/>
              <a:gd name="connsiteY13" fmla="*/ 327469 h 342444"/>
              <a:gd name="connsiteX14" fmla="*/ 0 w 314215"/>
              <a:gd name="connsiteY14" fmla="*/ 51109 h 342444"/>
              <a:gd name="connsiteX15" fmla="*/ 35153 w 314215"/>
              <a:gd name="connsiteY15" fmla="*/ 18902 h 342444"/>
              <a:gd name="connsiteX16" fmla="*/ 157844 w 314215"/>
              <a:gd name="connsiteY16"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15" h="342444">
                <a:moveTo>
                  <a:pt x="157844" y="0"/>
                </a:moveTo>
                <a:cubicBezTo>
                  <a:pt x="276300" y="0"/>
                  <a:pt x="306357" y="46921"/>
                  <a:pt x="313981" y="89850"/>
                </a:cubicBezTo>
                <a:lnTo>
                  <a:pt x="314215" y="93432"/>
                </a:lnTo>
                <a:lnTo>
                  <a:pt x="314215" y="337297"/>
                </a:lnTo>
                <a:lnTo>
                  <a:pt x="307194" y="342444"/>
                </a:lnTo>
                <a:lnTo>
                  <a:pt x="264039" y="342444"/>
                </a:lnTo>
                <a:cubicBezTo>
                  <a:pt x="251470"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153" y="18902"/>
                </a:cubicBezTo>
                <a:cubicBezTo>
                  <a:pt x="57148" y="11734"/>
                  <a:pt x="98094" y="0"/>
                  <a:pt x="157844"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4" name="Text Placeholder 53">
            <a:extLst>
              <a:ext uri="{FF2B5EF4-FFF2-40B4-BE49-F238E27FC236}">
                <a16:creationId xmlns:a16="http://schemas.microsoft.com/office/drawing/2014/main" id="{8BE10BC4-F616-4702-8265-CC2D1F2E0C32}"/>
              </a:ext>
            </a:extLst>
          </p:cNvPr>
          <p:cNvSpPr>
            <a:spLocks noGrp="1"/>
          </p:cNvSpPr>
          <p:nvPr>
            <p:ph type="body" sz="quarter" idx="19" hasCustomPrompt="1"/>
          </p:nvPr>
        </p:nvSpPr>
        <p:spPr>
          <a:xfrm>
            <a:off x="11045382" y="6169535"/>
            <a:ext cx="316621" cy="342444"/>
          </a:xfrm>
          <a:custGeom>
            <a:avLst/>
            <a:gdLst>
              <a:gd name="connsiteX0" fmla="*/ 157844 w 316621"/>
              <a:gd name="connsiteY0" fmla="*/ 0 h 342444"/>
              <a:gd name="connsiteX1" fmla="*/ 316621 w 316621"/>
              <a:gd name="connsiteY1" fmla="*/ 129564 h 342444"/>
              <a:gd name="connsiteX2" fmla="*/ 316621 w 316621"/>
              <a:gd name="connsiteY2" fmla="*/ 326684 h 342444"/>
              <a:gd name="connsiteX3" fmla="*/ 307194 w 316621"/>
              <a:gd name="connsiteY3" fmla="*/ 342444 h 342444"/>
              <a:gd name="connsiteX4" fmla="*/ 263990 w 316621"/>
              <a:gd name="connsiteY4" fmla="*/ 342444 h 342444"/>
              <a:gd name="connsiteX5" fmla="*/ 246561 w 316621"/>
              <a:gd name="connsiteY5" fmla="*/ 326733 h 342444"/>
              <a:gd name="connsiteX6" fmla="*/ 246561 w 316621"/>
              <a:gd name="connsiteY6" fmla="*/ 138401 h 342444"/>
              <a:gd name="connsiteX7" fmla="*/ 154702 w 316621"/>
              <a:gd name="connsiteY7" fmla="*/ 34466 h 342444"/>
              <a:gd name="connsiteX8" fmla="*/ 69913 w 316621"/>
              <a:gd name="connsiteY8" fmla="*/ 69618 h 342444"/>
              <a:gd name="connsiteX9" fmla="*/ 69913 w 316621"/>
              <a:gd name="connsiteY9" fmla="*/ 326684 h 342444"/>
              <a:gd name="connsiteX10" fmla="*/ 53269 w 316621"/>
              <a:gd name="connsiteY10" fmla="*/ 342395 h 342444"/>
              <a:gd name="connsiteX11" fmla="*/ 14827 w 316621"/>
              <a:gd name="connsiteY11" fmla="*/ 342395 h 342444"/>
              <a:gd name="connsiteX12" fmla="*/ 0 w 316621"/>
              <a:gd name="connsiteY12" fmla="*/ 327469 h 342444"/>
              <a:gd name="connsiteX13" fmla="*/ 0 w 316621"/>
              <a:gd name="connsiteY13" fmla="*/ 51109 h 342444"/>
              <a:gd name="connsiteX14" fmla="*/ 35202 w 316621"/>
              <a:gd name="connsiteY14" fmla="*/ 18902 h 342444"/>
              <a:gd name="connsiteX15" fmla="*/ 157844 w 316621"/>
              <a:gd name="connsiteY15"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621" h="342444">
                <a:moveTo>
                  <a:pt x="157844" y="0"/>
                </a:moveTo>
                <a:cubicBezTo>
                  <a:pt x="315835" y="0"/>
                  <a:pt x="316621" y="83414"/>
                  <a:pt x="316621" y="129564"/>
                </a:cubicBezTo>
                <a:lnTo>
                  <a:pt x="316621" y="326684"/>
                </a:lnTo>
                <a:cubicBezTo>
                  <a:pt x="316621" y="333754"/>
                  <a:pt x="315835" y="340921"/>
                  <a:pt x="307194" y="342444"/>
                </a:cubicBezTo>
                <a:lnTo>
                  <a:pt x="263990" y="342444"/>
                </a:lnTo>
                <a:cubicBezTo>
                  <a:pt x="251421"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202" y="18902"/>
                </a:cubicBezTo>
                <a:cubicBezTo>
                  <a:pt x="57197" y="11734"/>
                  <a:pt x="98143" y="0"/>
                  <a:pt x="157844"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3" name="Text Placeholder 52">
            <a:extLst>
              <a:ext uri="{FF2B5EF4-FFF2-40B4-BE49-F238E27FC236}">
                <a16:creationId xmlns:a16="http://schemas.microsoft.com/office/drawing/2014/main" id="{1A9E2E1C-9C76-40B1-9601-42DBD202B2BD}"/>
              </a:ext>
            </a:extLst>
          </p:cNvPr>
          <p:cNvSpPr>
            <a:spLocks noGrp="1"/>
          </p:cNvSpPr>
          <p:nvPr>
            <p:ph type="body" sz="quarter" idx="20" hasCustomPrompt="1"/>
          </p:nvPr>
        </p:nvSpPr>
        <p:spPr>
          <a:xfrm>
            <a:off x="11418855" y="6180091"/>
            <a:ext cx="68784" cy="331888"/>
          </a:xfrm>
          <a:custGeom>
            <a:avLst/>
            <a:gdLst>
              <a:gd name="connsiteX0" fmla="*/ 10212 w 68784"/>
              <a:gd name="connsiteY0" fmla="*/ 0 h 331888"/>
              <a:gd name="connsiteX1" fmla="*/ 58572 w 68784"/>
              <a:gd name="connsiteY1" fmla="*/ 0 h 331888"/>
              <a:gd name="connsiteX2" fmla="*/ 68784 w 68784"/>
              <a:gd name="connsiteY2" fmla="*/ 10212 h 331888"/>
              <a:gd name="connsiteX3" fmla="*/ 68784 w 68784"/>
              <a:gd name="connsiteY3" fmla="*/ 316963 h 331888"/>
              <a:gd name="connsiteX4" fmla="*/ 53908 w 68784"/>
              <a:gd name="connsiteY4" fmla="*/ 331888 h 331888"/>
              <a:gd name="connsiteX5" fmla="*/ 14876 w 68784"/>
              <a:gd name="connsiteY5" fmla="*/ 331888 h 331888"/>
              <a:gd name="connsiteX6" fmla="*/ 0 w 68784"/>
              <a:gd name="connsiteY6" fmla="*/ 316963 h 331888"/>
              <a:gd name="connsiteX7" fmla="*/ 0 w 68784"/>
              <a:gd name="connsiteY7" fmla="*/ 10212 h 331888"/>
              <a:gd name="connsiteX8" fmla="*/ 10212 w 68784"/>
              <a:gd name="connsiteY8"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84" h="331888">
                <a:moveTo>
                  <a:pt x="10212" y="0"/>
                </a:moveTo>
                <a:lnTo>
                  <a:pt x="58572" y="0"/>
                </a:lnTo>
                <a:cubicBezTo>
                  <a:pt x="64169" y="0"/>
                  <a:pt x="68735" y="4615"/>
                  <a:pt x="68784" y="10212"/>
                </a:cubicBezTo>
                <a:lnTo>
                  <a:pt x="68784" y="316963"/>
                </a:lnTo>
                <a:cubicBezTo>
                  <a:pt x="68784" y="330366"/>
                  <a:pt x="64955" y="331888"/>
                  <a:pt x="53908" y="331888"/>
                </a:cubicBezTo>
                <a:lnTo>
                  <a:pt x="14876" y="331888"/>
                </a:lnTo>
                <a:cubicBezTo>
                  <a:pt x="3879" y="331888"/>
                  <a:pt x="0" y="330366"/>
                  <a:pt x="0" y="316963"/>
                </a:cubicBezTo>
                <a:lnTo>
                  <a:pt x="0" y="10212"/>
                </a:lnTo>
                <a:cubicBezTo>
                  <a:pt x="0" y="4615"/>
                  <a:pt x="4615" y="0"/>
                  <a:pt x="10212"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2" name="Text Placeholder 51">
            <a:extLst>
              <a:ext uri="{FF2B5EF4-FFF2-40B4-BE49-F238E27FC236}">
                <a16:creationId xmlns:a16="http://schemas.microsoft.com/office/drawing/2014/main" id="{EBE6BE0D-E19E-49D9-B6CD-273CFE831FB5}"/>
              </a:ext>
            </a:extLst>
          </p:cNvPr>
          <p:cNvSpPr>
            <a:spLocks noGrp="1"/>
          </p:cNvSpPr>
          <p:nvPr>
            <p:ph type="body" sz="quarter" idx="21" hasCustomPrompt="1"/>
          </p:nvPr>
        </p:nvSpPr>
        <p:spPr>
          <a:xfrm>
            <a:off x="11527603" y="6180091"/>
            <a:ext cx="307244" cy="331888"/>
          </a:xfrm>
          <a:custGeom>
            <a:avLst/>
            <a:gdLst>
              <a:gd name="connsiteX0" fmla="*/ 10163 w 307244"/>
              <a:gd name="connsiteY0" fmla="*/ 0 h 331888"/>
              <a:gd name="connsiteX1" fmla="*/ 297032 w 307244"/>
              <a:gd name="connsiteY1" fmla="*/ 0 h 331888"/>
              <a:gd name="connsiteX2" fmla="*/ 307244 w 307244"/>
              <a:gd name="connsiteY2" fmla="*/ 10212 h 331888"/>
              <a:gd name="connsiteX3" fmla="*/ 307244 w 307244"/>
              <a:gd name="connsiteY3" fmla="*/ 37460 h 331888"/>
              <a:gd name="connsiteX4" fmla="*/ 297081 w 307244"/>
              <a:gd name="connsiteY4" fmla="*/ 47721 h 331888"/>
              <a:gd name="connsiteX5" fmla="*/ 198103 w 307244"/>
              <a:gd name="connsiteY5" fmla="*/ 47721 h 331888"/>
              <a:gd name="connsiteX6" fmla="*/ 187940 w 307244"/>
              <a:gd name="connsiteY6" fmla="*/ 57884 h 331888"/>
              <a:gd name="connsiteX7" fmla="*/ 187989 w 307244"/>
              <a:gd name="connsiteY7" fmla="*/ 316963 h 331888"/>
              <a:gd name="connsiteX8" fmla="*/ 173162 w 307244"/>
              <a:gd name="connsiteY8" fmla="*/ 331888 h 331888"/>
              <a:gd name="connsiteX9" fmla="*/ 134376 w 307244"/>
              <a:gd name="connsiteY9" fmla="*/ 331888 h 331888"/>
              <a:gd name="connsiteX10" fmla="*/ 119500 w 307244"/>
              <a:gd name="connsiteY10" fmla="*/ 316963 h 331888"/>
              <a:gd name="connsiteX11" fmla="*/ 119402 w 307244"/>
              <a:gd name="connsiteY11" fmla="*/ 57884 h 331888"/>
              <a:gd name="connsiteX12" fmla="*/ 109239 w 307244"/>
              <a:gd name="connsiteY12" fmla="*/ 47721 h 331888"/>
              <a:gd name="connsiteX13" fmla="*/ 10163 w 307244"/>
              <a:gd name="connsiteY13" fmla="*/ 47721 h 331888"/>
              <a:gd name="connsiteX14" fmla="*/ 0 w 307244"/>
              <a:gd name="connsiteY14" fmla="*/ 37460 h 331888"/>
              <a:gd name="connsiteX15" fmla="*/ 0 w 307244"/>
              <a:gd name="connsiteY15" fmla="*/ 10212 h 331888"/>
              <a:gd name="connsiteX16" fmla="*/ 10163 w 307244"/>
              <a:gd name="connsiteY16"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244" h="331888">
                <a:moveTo>
                  <a:pt x="10163" y="0"/>
                </a:moveTo>
                <a:lnTo>
                  <a:pt x="297032" y="0"/>
                </a:lnTo>
                <a:cubicBezTo>
                  <a:pt x="302677" y="0"/>
                  <a:pt x="307244" y="4615"/>
                  <a:pt x="307244" y="10212"/>
                </a:cubicBezTo>
                <a:lnTo>
                  <a:pt x="307244" y="37460"/>
                </a:lnTo>
                <a:cubicBezTo>
                  <a:pt x="307244" y="43057"/>
                  <a:pt x="302677" y="47721"/>
                  <a:pt x="297081" y="47721"/>
                </a:cubicBezTo>
                <a:lnTo>
                  <a:pt x="198103" y="47721"/>
                </a:lnTo>
                <a:cubicBezTo>
                  <a:pt x="192506" y="47721"/>
                  <a:pt x="187940" y="52287"/>
                  <a:pt x="187940" y="57884"/>
                </a:cubicBezTo>
                <a:lnTo>
                  <a:pt x="187989" y="316963"/>
                </a:lnTo>
                <a:cubicBezTo>
                  <a:pt x="187989" y="330366"/>
                  <a:pt x="184160" y="331888"/>
                  <a:pt x="173162" y="331888"/>
                </a:cubicBezTo>
                <a:lnTo>
                  <a:pt x="134376" y="331888"/>
                </a:lnTo>
                <a:cubicBezTo>
                  <a:pt x="123329" y="331888"/>
                  <a:pt x="119500" y="330366"/>
                  <a:pt x="119500" y="316963"/>
                </a:cubicBezTo>
                <a:lnTo>
                  <a:pt x="119402" y="57884"/>
                </a:lnTo>
                <a:cubicBezTo>
                  <a:pt x="119402" y="52287"/>
                  <a:pt x="114836" y="47721"/>
                  <a:pt x="109239" y="47721"/>
                </a:cubicBezTo>
                <a:lnTo>
                  <a:pt x="10163" y="47721"/>
                </a:lnTo>
                <a:cubicBezTo>
                  <a:pt x="4566" y="47721"/>
                  <a:pt x="0" y="43057"/>
                  <a:pt x="0" y="37460"/>
                </a:cubicBezTo>
                <a:lnTo>
                  <a:pt x="0" y="10212"/>
                </a:lnTo>
                <a:cubicBezTo>
                  <a:pt x="0" y="4615"/>
                  <a:pt x="4566" y="0"/>
                  <a:pt x="10163"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18" name="Text Placeholder 17">
            <a:extLst>
              <a:ext uri="{FF2B5EF4-FFF2-40B4-BE49-F238E27FC236}">
                <a16:creationId xmlns:a16="http://schemas.microsoft.com/office/drawing/2014/main" id="{91E873B6-1E1D-4BE7-93B9-5801AC27A693}"/>
              </a:ext>
            </a:extLst>
          </p:cNvPr>
          <p:cNvSpPr>
            <a:spLocks noGrp="1"/>
          </p:cNvSpPr>
          <p:nvPr>
            <p:ph type="body" sz="quarter" idx="17" hasCustomPrompt="1"/>
          </p:nvPr>
        </p:nvSpPr>
        <p:spPr>
          <a:xfrm>
            <a:off x="305854" y="-5138"/>
            <a:ext cx="2746888" cy="3639377"/>
          </a:xfrm>
          <a:custGeom>
            <a:avLst/>
            <a:gdLst>
              <a:gd name="connsiteX0" fmla="*/ 0 w 2746888"/>
              <a:gd name="connsiteY0" fmla="*/ 0 h 3639377"/>
              <a:gd name="connsiteX1" fmla="*/ 2746888 w 2746888"/>
              <a:gd name="connsiteY1" fmla="*/ 0 h 3639377"/>
              <a:gd name="connsiteX2" fmla="*/ 2746888 w 2746888"/>
              <a:gd name="connsiteY2" fmla="*/ 1691681 h 3639377"/>
              <a:gd name="connsiteX3" fmla="*/ 2746887 w 2746888"/>
              <a:gd name="connsiteY3" fmla="*/ 1691681 h 3639377"/>
              <a:gd name="connsiteX4" fmla="*/ 2746887 w 2746888"/>
              <a:gd name="connsiteY4" fmla="*/ 2154557 h 3639377"/>
              <a:gd name="connsiteX5" fmla="*/ 2744641 w 2746888"/>
              <a:gd name="connsiteY5" fmla="*/ 2266490 h 3639377"/>
              <a:gd name="connsiteX6" fmla="*/ 1575038 w 2746888"/>
              <a:gd name="connsiteY6" fmla="*/ 3630972 h 3639377"/>
              <a:gd name="connsiteX7" fmla="*/ 1396412 w 2746888"/>
              <a:gd name="connsiteY7" fmla="*/ 3639377 h 3639377"/>
              <a:gd name="connsiteX8" fmla="*/ 1227909 w 2746888"/>
              <a:gd name="connsiteY8" fmla="*/ 3639377 h 3639377"/>
              <a:gd name="connsiteX9" fmla="*/ 1055314 w 2746888"/>
              <a:gd name="connsiteY9" fmla="*/ 3633343 h 3639377"/>
              <a:gd name="connsiteX10" fmla="*/ 558153 w 2746888"/>
              <a:gd name="connsiteY10" fmla="*/ 3551306 h 3639377"/>
              <a:gd name="connsiteX11" fmla="*/ 433094 w 2746888"/>
              <a:gd name="connsiteY11" fmla="*/ 3510338 h 3639377"/>
              <a:gd name="connsiteX12" fmla="*/ 433094 w 2746888"/>
              <a:gd name="connsiteY12" fmla="*/ 3510782 h 3639377"/>
              <a:gd name="connsiteX13" fmla="*/ 436643 w 2746888"/>
              <a:gd name="connsiteY13" fmla="*/ 3512010 h 3639377"/>
              <a:gd name="connsiteX14" fmla="*/ 436643 w 2746888"/>
              <a:gd name="connsiteY14" fmla="*/ 3512985 h 3639377"/>
              <a:gd name="connsiteX15" fmla="*/ 427107 w 2746888"/>
              <a:gd name="connsiteY15" fmla="*/ 3509806 h 3639377"/>
              <a:gd name="connsiteX16" fmla="*/ 0 w 2746888"/>
              <a:gd name="connsiteY16" fmla="*/ 3091847 h 363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6888" h="3639377">
                <a:moveTo>
                  <a:pt x="0" y="0"/>
                </a:moveTo>
                <a:lnTo>
                  <a:pt x="2746888" y="0"/>
                </a:lnTo>
                <a:lnTo>
                  <a:pt x="2746888" y="1691681"/>
                </a:lnTo>
                <a:lnTo>
                  <a:pt x="2746887" y="1691681"/>
                </a:lnTo>
                <a:lnTo>
                  <a:pt x="2746887" y="2154557"/>
                </a:lnTo>
                <a:lnTo>
                  <a:pt x="2744641" y="2266490"/>
                </a:lnTo>
                <a:cubicBezTo>
                  <a:pt x="2726578" y="2807245"/>
                  <a:pt x="2591102" y="3530420"/>
                  <a:pt x="1575038" y="3630972"/>
                </a:cubicBezTo>
                <a:lnTo>
                  <a:pt x="1396412" y="3639377"/>
                </a:lnTo>
                <a:lnTo>
                  <a:pt x="1227909" y="3639377"/>
                </a:lnTo>
                <a:lnTo>
                  <a:pt x="1055314" y="3633343"/>
                </a:lnTo>
                <a:cubicBezTo>
                  <a:pt x="864346" y="3619473"/>
                  <a:pt x="698257" y="3590852"/>
                  <a:pt x="558153" y="3551306"/>
                </a:cubicBezTo>
                <a:lnTo>
                  <a:pt x="433094" y="3510338"/>
                </a:lnTo>
                <a:lnTo>
                  <a:pt x="433094" y="3510782"/>
                </a:lnTo>
                <a:lnTo>
                  <a:pt x="436643" y="3512010"/>
                </a:lnTo>
                <a:lnTo>
                  <a:pt x="436643" y="3512985"/>
                </a:lnTo>
                <a:lnTo>
                  <a:pt x="427107" y="3509806"/>
                </a:lnTo>
                <a:cubicBezTo>
                  <a:pt x="146658" y="3405675"/>
                  <a:pt x="0" y="3251701"/>
                  <a:pt x="0" y="3091847"/>
                </a:cubicBezTo>
                <a:close/>
              </a:path>
            </a:pathLst>
          </a:custGeom>
          <a:solidFill>
            <a:schemeClr val="accent1"/>
          </a:solidFill>
        </p:spPr>
        <p:txBody>
          <a:bodyPr wrap="square">
            <a:noAutofit/>
          </a:bodyPr>
          <a:lstStyle>
            <a:lvl1pPr marL="0" indent="0">
              <a:buNone/>
              <a:defRPr sz="100"/>
            </a:lvl1pPr>
          </a:lstStyle>
          <a:p>
            <a:pPr lvl="0"/>
            <a:r>
              <a:rPr lang="da-DK"/>
              <a:t>.</a:t>
            </a:r>
          </a:p>
        </p:txBody>
      </p:sp>
    </p:spTree>
    <p:extLst>
      <p:ext uri="{BB962C8B-B14F-4D97-AF65-F5344CB8AC3E}">
        <p14:creationId xmlns:p14="http://schemas.microsoft.com/office/powerpoint/2010/main" val="1570712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ront D">
    <p:bg>
      <p:bgPr>
        <a:solidFill>
          <a:srgbClr val="78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87379" y="3130062"/>
            <a:ext cx="3838074" cy="2067579"/>
          </a:xfrm>
        </p:spPr>
        <p:txBody>
          <a:bodyPr anchor="b"/>
          <a:lstStyle>
            <a:lvl1pPr algn="l">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3" name="Subtitle 2"/>
          <p:cNvSpPr>
            <a:spLocks noGrp="1"/>
          </p:cNvSpPr>
          <p:nvPr>
            <p:ph type="subTitle" idx="1" hasCustomPrompt="1"/>
          </p:nvPr>
        </p:nvSpPr>
        <p:spPr>
          <a:xfrm>
            <a:off x="1287380" y="5354052"/>
            <a:ext cx="3838074" cy="938464"/>
          </a:xfrm>
        </p:spPr>
        <p:txBody>
          <a:bodyPr/>
          <a:lstStyle>
            <a:lvl1pPr marL="0" indent="0" algn="l">
              <a:spcBef>
                <a:spcPts val="0"/>
              </a:spcBef>
              <a:buFont typeface="Arial" panose="020B0604020202020204" pitchFamily="34" charset="0"/>
              <a:buChar char="​"/>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a:t>Click to add subtitle</a:t>
            </a:r>
          </a:p>
        </p:txBody>
      </p:sp>
      <p:sp>
        <p:nvSpPr>
          <p:cNvPr id="4" name="Date_GeneralDate"/>
          <p:cNvSpPr>
            <a:spLocks noGrp="1"/>
          </p:cNvSpPr>
          <p:nvPr>
            <p:ph type="dt" sz="half" idx="10"/>
          </p:nvPr>
        </p:nvSpPr>
        <p:spPr>
          <a:xfrm>
            <a:off x="0" y="6912000"/>
            <a:ext cx="0" cy="0"/>
          </a:xfrm>
          <a:prstGeom prst="rect">
            <a:avLst/>
          </a:prstGeom>
        </p:spPr>
        <p:txBody>
          <a:bodyPr/>
          <a:lstStyle>
            <a:lvl1pPr>
              <a:defRPr sz="100">
                <a:noFill/>
              </a:defRPr>
            </a:lvl1pPr>
          </a:lstStyle>
          <a:p>
            <a:fld id="{0BBF2324-5063-4D4F-94B4-C41B662F1382}" type="datetime1">
              <a:rPr lang="en-US" smtClean="0"/>
              <a:t>5/19/2024</a:t>
            </a:fld>
            <a:endParaRPr lang="en-GB"/>
          </a:p>
        </p:txBody>
      </p:sp>
      <p:sp>
        <p:nvSpPr>
          <p:cNvPr id="5" name="FLD_PresentationTitle"/>
          <p:cNvSpPr>
            <a:spLocks noGrp="1"/>
          </p:cNvSpPr>
          <p:nvPr>
            <p:ph type="ftr" sz="quarter" idx="11"/>
          </p:nvPr>
        </p:nvSpPr>
        <p:spPr>
          <a:xfrm>
            <a:off x="0" y="6912000"/>
            <a:ext cx="0" cy="0"/>
          </a:xfrm>
        </p:spPr>
        <p:txBody>
          <a:bodyPr/>
          <a:lstStyle>
            <a:lvl1pPr>
              <a:defRPr sz="100">
                <a:noFill/>
              </a:defRPr>
            </a:lvl1pPr>
          </a:lstStyle>
          <a:p>
            <a:r>
              <a:rPr lang="en-US"/>
              <a:t>Classification Internal Use   Author SALA Approved by SALA Version 1 </a:t>
            </a:r>
            <a:endParaRPr lang="en-GB"/>
          </a:p>
        </p:txBody>
      </p:sp>
      <p:sp>
        <p:nvSpPr>
          <p:cNvPr id="6" name="Slide Number Placeholder 5" hidden="1"/>
          <p:cNvSpPr>
            <a:spLocks noGrp="1"/>
          </p:cNvSpPr>
          <p:nvPr>
            <p:ph type="sldNum" sz="quarter" idx="12"/>
          </p:nvPr>
        </p:nvSpPr>
        <p:spPr>
          <a:xfrm>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
        <p:nvSpPr>
          <p:cNvPr id="11" name="Text Placeholder 10">
            <a:extLst>
              <a:ext uri="{FF2B5EF4-FFF2-40B4-BE49-F238E27FC236}">
                <a16:creationId xmlns:a16="http://schemas.microsoft.com/office/drawing/2014/main" id="{3958740A-EEBD-4F14-8F46-96B82059DAD8}"/>
              </a:ext>
            </a:extLst>
          </p:cNvPr>
          <p:cNvSpPr>
            <a:spLocks noGrp="1"/>
          </p:cNvSpPr>
          <p:nvPr>
            <p:ph type="body" sz="quarter" idx="14" hasCustomPrompt="1"/>
          </p:nvPr>
        </p:nvSpPr>
        <p:spPr>
          <a:xfrm>
            <a:off x="1287379" y="6400800"/>
            <a:ext cx="3838659" cy="204788"/>
          </a:xfrm>
        </p:spPr>
        <p:txBody>
          <a:bodyPr/>
          <a:lstStyle>
            <a:lvl1pPr marL="0" indent="0">
              <a:buNone/>
              <a:defRPr sz="1400">
                <a:solidFill>
                  <a:schemeClr val="bg1"/>
                </a:solidFill>
              </a:defRPr>
            </a:lvl1pPr>
          </a:lstStyle>
          <a:p>
            <a:pPr lvl="0"/>
            <a:r>
              <a:rPr lang="da-DK"/>
              <a:t>Date - </a:t>
            </a:r>
            <a:r>
              <a:rPr lang="da-DK" err="1"/>
              <a:t>classification</a:t>
            </a:r>
            <a:endParaRPr lang="da-DK"/>
          </a:p>
        </p:txBody>
      </p:sp>
      <p:sp>
        <p:nvSpPr>
          <p:cNvPr id="55" name="Text Placeholder 54">
            <a:extLst>
              <a:ext uri="{FF2B5EF4-FFF2-40B4-BE49-F238E27FC236}">
                <a16:creationId xmlns:a16="http://schemas.microsoft.com/office/drawing/2014/main" id="{35A78BA0-8BFB-44CE-9506-A1FAB62C7A0B}"/>
              </a:ext>
            </a:extLst>
          </p:cNvPr>
          <p:cNvSpPr>
            <a:spLocks noGrp="1"/>
          </p:cNvSpPr>
          <p:nvPr>
            <p:ph type="body" sz="quarter" idx="16" hasCustomPrompt="1"/>
          </p:nvPr>
        </p:nvSpPr>
        <p:spPr>
          <a:xfrm>
            <a:off x="10671908" y="6169535"/>
            <a:ext cx="314215" cy="342444"/>
          </a:xfrm>
          <a:custGeom>
            <a:avLst/>
            <a:gdLst>
              <a:gd name="connsiteX0" fmla="*/ 157844 w 314215"/>
              <a:gd name="connsiteY0" fmla="*/ 0 h 342444"/>
              <a:gd name="connsiteX1" fmla="*/ 313981 w 314215"/>
              <a:gd name="connsiteY1" fmla="*/ 89850 h 342444"/>
              <a:gd name="connsiteX2" fmla="*/ 314215 w 314215"/>
              <a:gd name="connsiteY2" fmla="*/ 93432 h 342444"/>
              <a:gd name="connsiteX3" fmla="*/ 314215 w 314215"/>
              <a:gd name="connsiteY3" fmla="*/ 337297 h 342444"/>
              <a:gd name="connsiteX4" fmla="*/ 307194 w 314215"/>
              <a:gd name="connsiteY4" fmla="*/ 342444 h 342444"/>
              <a:gd name="connsiteX5" fmla="*/ 264039 w 314215"/>
              <a:gd name="connsiteY5" fmla="*/ 342444 h 342444"/>
              <a:gd name="connsiteX6" fmla="*/ 246561 w 314215"/>
              <a:gd name="connsiteY6" fmla="*/ 326733 h 342444"/>
              <a:gd name="connsiteX7" fmla="*/ 246561 w 314215"/>
              <a:gd name="connsiteY7" fmla="*/ 138401 h 342444"/>
              <a:gd name="connsiteX8" fmla="*/ 154702 w 314215"/>
              <a:gd name="connsiteY8" fmla="*/ 34466 h 342444"/>
              <a:gd name="connsiteX9" fmla="*/ 69913 w 314215"/>
              <a:gd name="connsiteY9" fmla="*/ 69618 h 342444"/>
              <a:gd name="connsiteX10" fmla="*/ 69913 w 314215"/>
              <a:gd name="connsiteY10" fmla="*/ 326684 h 342444"/>
              <a:gd name="connsiteX11" fmla="*/ 53269 w 314215"/>
              <a:gd name="connsiteY11" fmla="*/ 342395 h 342444"/>
              <a:gd name="connsiteX12" fmla="*/ 14827 w 314215"/>
              <a:gd name="connsiteY12" fmla="*/ 342395 h 342444"/>
              <a:gd name="connsiteX13" fmla="*/ 0 w 314215"/>
              <a:gd name="connsiteY13" fmla="*/ 327469 h 342444"/>
              <a:gd name="connsiteX14" fmla="*/ 0 w 314215"/>
              <a:gd name="connsiteY14" fmla="*/ 51109 h 342444"/>
              <a:gd name="connsiteX15" fmla="*/ 35153 w 314215"/>
              <a:gd name="connsiteY15" fmla="*/ 18902 h 342444"/>
              <a:gd name="connsiteX16" fmla="*/ 157844 w 314215"/>
              <a:gd name="connsiteY16"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15" h="342444">
                <a:moveTo>
                  <a:pt x="157844" y="0"/>
                </a:moveTo>
                <a:cubicBezTo>
                  <a:pt x="276300" y="0"/>
                  <a:pt x="306357" y="46921"/>
                  <a:pt x="313981" y="89850"/>
                </a:cubicBezTo>
                <a:lnTo>
                  <a:pt x="314215" y="93432"/>
                </a:lnTo>
                <a:lnTo>
                  <a:pt x="314215" y="337297"/>
                </a:lnTo>
                <a:lnTo>
                  <a:pt x="307194" y="342444"/>
                </a:lnTo>
                <a:lnTo>
                  <a:pt x="264039" y="342444"/>
                </a:lnTo>
                <a:cubicBezTo>
                  <a:pt x="251470"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153" y="18902"/>
                </a:cubicBezTo>
                <a:cubicBezTo>
                  <a:pt x="57148" y="11734"/>
                  <a:pt x="98094" y="0"/>
                  <a:pt x="157844"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4" name="Text Placeholder 53">
            <a:extLst>
              <a:ext uri="{FF2B5EF4-FFF2-40B4-BE49-F238E27FC236}">
                <a16:creationId xmlns:a16="http://schemas.microsoft.com/office/drawing/2014/main" id="{8BE10BC4-F616-4702-8265-CC2D1F2E0C32}"/>
              </a:ext>
            </a:extLst>
          </p:cNvPr>
          <p:cNvSpPr>
            <a:spLocks noGrp="1"/>
          </p:cNvSpPr>
          <p:nvPr>
            <p:ph type="body" sz="quarter" idx="19" hasCustomPrompt="1"/>
          </p:nvPr>
        </p:nvSpPr>
        <p:spPr>
          <a:xfrm>
            <a:off x="11045382" y="6169535"/>
            <a:ext cx="316621" cy="342444"/>
          </a:xfrm>
          <a:custGeom>
            <a:avLst/>
            <a:gdLst>
              <a:gd name="connsiteX0" fmla="*/ 157844 w 316621"/>
              <a:gd name="connsiteY0" fmla="*/ 0 h 342444"/>
              <a:gd name="connsiteX1" fmla="*/ 316621 w 316621"/>
              <a:gd name="connsiteY1" fmla="*/ 129564 h 342444"/>
              <a:gd name="connsiteX2" fmla="*/ 316621 w 316621"/>
              <a:gd name="connsiteY2" fmla="*/ 326684 h 342444"/>
              <a:gd name="connsiteX3" fmla="*/ 307194 w 316621"/>
              <a:gd name="connsiteY3" fmla="*/ 342444 h 342444"/>
              <a:gd name="connsiteX4" fmla="*/ 263990 w 316621"/>
              <a:gd name="connsiteY4" fmla="*/ 342444 h 342444"/>
              <a:gd name="connsiteX5" fmla="*/ 246561 w 316621"/>
              <a:gd name="connsiteY5" fmla="*/ 326733 h 342444"/>
              <a:gd name="connsiteX6" fmla="*/ 246561 w 316621"/>
              <a:gd name="connsiteY6" fmla="*/ 138401 h 342444"/>
              <a:gd name="connsiteX7" fmla="*/ 154702 w 316621"/>
              <a:gd name="connsiteY7" fmla="*/ 34466 h 342444"/>
              <a:gd name="connsiteX8" fmla="*/ 69913 w 316621"/>
              <a:gd name="connsiteY8" fmla="*/ 69618 h 342444"/>
              <a:gd name="connsiteX9" fmla="*/ 69913 w 316621"/>
              <a:gd name="connsiteY9" fmla="*/ 326684 h 342444"/>
              <a:gd name="connsiteX10" fmla="*/ 53269 w 316621"/>
              <a:gd name="connsiteY10" fmla="*/ 342395 h 342444"/>
              <a:gd name="connsiteX11" fmla="*/ 14827 w 316621"/>
              <a:gd name="connsiteY11" fmla="*/ 342395 h 342444"/>
              <a:gd name="connsiteX12" fmla="*/ 0 w 316621"/>
              <a:gd name="connsiteY12" fmla="*/ 327469 h 342444"/>
              <a:gd name="connsiteX13" fmla="*/ 0 w 316621"/>
              <a:gd name="connsiteY13" fmla="*/ 51109 h 342444"/>
              <a:gd name="connsiteX14" fmla="*/ 35202 w 316621"/>
              <a:gd name="connsiteY14" fmla="*/ 18902 h 342444"/>
              <a:gd name="connsiteX15" fmla="*/ 157844 w 316621"/>
              <a:gd name="connsiteY15"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621" h="342444">
                <a:moveTo>
                  <a:pt x="157844" y="0"/>
                </a:moveTo>
                <a:cubicBezTo>
                  <a:pt x="315835" y="0"/>
                  <a:pt x="316621" y="83414"/>
                  <a:pt x="316621" y="129564"/>
                </a:cubicBezTo>
                <a:lnTo>
                  <a:pt x="316621" y="326684"/>
                </a:lnTo>
                <a:cubicBezTo>
                  <a:pt x="316621" y="333754"/>
                  <a:pt x="315835" y="340921"/>
                  <a:pt x="307194" y="342444"/>
                </a:cubicBezTo>
                <a:lnTo>
                  <a:pt x="263990" y="342444"/>
                </a:lnTo>
                <a:cubicBezTo>
                  <a:pt x="251421"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202" y="18902"/>
                </a:cubicBezTo>
                <a:cubicBezTo>
                  <a:pt x="57197" y="11734"/>
                  <a:pt x="98143" y="0"/>
                  <a:pt x="157844"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3" name="Text Placeholder 52">
            <a:extLst>
              <a:ext uri="{FF2B5EF4-FFF2-40B4-BE49-F238E27FC236}">
                <a16:creationId xmlns:a16="http://schemas.microsoft.com/office/drawing/2014/main" id="{1A9E2E1C-9C76-40B1-9601-42DBD202B2BD}"/>
              </a:ext>
            </a:extLst>
          </p:cNvPr>
          <p:cNvSpPr>
            <a:spLocks noGrp="1"/>
          </p:cNvSpPr>
          <p:nvPr>
            <p:ph type="body" sz="quarter" idx="20" hasCustomPrompt="1"/>
          </p:nvPr>
        </p:nvSpPr>
        <p:spPr>
          <a:xfrm>
            <a:off x="11418855" y="6180091"/>
            <a:ext cx="68784" cy="331888"/>
          </a:xfrm>
          <a:custGeom>
            <a:avLst/>
            <a:gdLst>
              <a:gd name="connsiteX0" fmla="*/ 10212 w 68784"/>
              <a:gd name="connsiteY0" fmla="*/ 0 h 331888"/>
              <a:gd name="connsiteX1" fmla="*/ 58572 w 68784"/>
              <a:gd name="connsiteY1" fmla="*/ 0 h 331888"/>
              <a:gd name="connsiteX2" fmla="*/ 68784 w 68784"/>
              <a:gd name="connsiteY2" fmla="*/ 10212 h 331888"/>
              <a:gd name="connsiteX3" fmla="*/ 68784 w 68784"/>
              <a:gd name="connsiteY3" fmla="*/ 316963 h 331888"/>
              <a:gd name="connsiteX4" fmla="*/ 53908 w 68784"/>
              <a:gd name="connsiteY4" fmla="*/ 331888 h 331888"/>
              <a:gd name="connsiteX5" fmla="*/ 14876 w 68784"/>
              <a:gd name="connsiteY5" fmla="*/ 331888 h 331888"/>
              <a:gd name="connsiteX6" fmla="*/ 0 w 68784"/>
              <a:gd name="connsiteY6" fmla="*/ 316963 h 331888"/>
              <a:gd name="connsiteX7" fmla="*/ 0 w 68784"/>
              <a:gd name="connsiteY7" fmla="*/ 10212 h 331888"/>
              <a:gd name="connsiteX8" fmla="*/ 10212 w 68784"/>
              <a:gd name="connsiteY8"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84" h="331888">
                <a:moveTo>
                  <a:pt x="10212" y="0"/>
                </a:moveTo>
                <a:lnTo>
                  <a:pt x="58572" y="0"/>
                </a:lnTo>
                <a:cubicBezTo>
                  <a:pt x="64169" y="0"/>
                  <a:pt x="68735" y="4615"/>
                  <a:pt x="68784" y="10212"/>
                </a:cubicBezTo>
                <a:lnTo>
                  <a:pt x="68784" y="316963"/>
                </a:lnTo>
                <a:cubicBezTo>
                  <a:pt x="68784" y="330366"/>
                  <a:pt x="64955" y="331888"/>
                  <a:pt x="53908" y="331888"/>
                </a:cubicBezTo>
                <a:lnTo>
                  <a:pt x="14876" y="331888"/>
                </a:lnTo>
                <a:cubicBezTo>
                  <a:pt x="3879" y="331888"/>
                  <a:pt x="0" y="330366"/>
                  <a:pt x="0" y="316963"/>
                </a:cubicBezTo>
                <a:lnTo>
                  <a:pt x="0" y="10212"/>
                </a:lnTo>
                <a:cubicBezTo>
                  <a:pt x="0" y="4615"/>
                  <a:pt x="4615" y="0"/>
                  <a:pt x="10212"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2" name="Text Placeholder 51">
            <a:extLst>
              <a:ext uri="{FF2B5EF4-FFF2-40B4-BE49-F238E27FC236}">
                <a16:creationId xmlns:a16="http://schemas.microsoft.com/office/drawing/2014/main" id="{EBE6BE0D-E19E-49D9-B6CD-273CFE831FB5}"/>
              </a:ext>
            </a:extLst>
          </p:cNvPr>
          <p:cNvSpPr>
            <a:spLocks noGrp="1"/>
          </p:cNvSpPr>
          <p:nvPr>
            <p:ph type="body" sz="quarter" idx="21" hasCustomPrompt="1"/>
          </p:nvPr>
        </p:nvSpPr>
        <p:spPr>
          <a:xfrm>
            <a:off x="11527603" y="6180091"/>
            <a:ext cx="307244" cy="331888"/>
          </a:xfrm>
          <a:custGeom>
            <a:avLst/>
            <a:gdLst>
              <a:gd name="connsiteX0" fmla="*/ 10163 w 307244"/>
              <a:gd name="connsiteY0" fmla="*/ 0 h 331888"/>
              <a:gd name="connsiteX1" fmla="*/ 297032 w 307244"/>
              <a:gd name="connsiteY1" fmla="*/ 0 h 331888"/>
              <a:gd name="connsiteX2" fmla="*/ 307244 w 307244"/>
              <a:gd name="connsiteY2" fmla="*/ 10212 h 331888"/>
              <a:gd name="connsiteX3" fmla="*/ 307244 w 307244"/>
              <a:gd name="connsiteY3" fmla="*/ 37460 h 331888"/>
              <a:gd name="connsiteX4" fmla="*/ 297081 w 307244"/>
              <a:gd name="connsiteY4" fmla="*/ 47721 h 331888"/>
              <a:gd name="connsiteX5" fmla="*/ 198103 w 307244"/>
              <a:gd name="connsiteY5" fmla="*/ 47721 h 331888"/>
              <a:gd name="connsiteX6" fmla="*/ 187940 w 307244"/>
              <a:gd name="connsiteY6" fmla="*/ 57884 h 331888"/>
              <a:gd name="connsiteX7" fmla="*/ 187989 w 307244"/>
              <a:gd name="connsiteY7" fmla="*/ 316963 h 331888"/>
              <a:gd name="connsiteX8" fmla="*/ 173162 w 307244"/>
              <a:gd name="connsiteY8" fmla="*/ 331888 h 331888"/>
              <a:gd name="connsiteX9" fmla="*/ 134376 w 307244"/>
              <a:gd name="connsiteY9" fmla="*/ 331888 h 331888"/>
              <a:gd name="connsiteX10" fmla="*/ 119500 w 307244"/>
              <a:gd name="connsiteY10" fmla="*/ 316963 h 331888"/>
              <a:gd name="connsiteX11" fmla="*/ 119402 w 307244"/>
              <a:gd name="connsiteY11" fmla="*/ 57884 h 331888"/>
              <a:gd name="connsiteX12" fmla="*/ 109239 w 307244"/>
              <a:gd name="connsiteY12" fmla="*/ 47721 h 331888"/>
              <a:gd name="connsiteX13" fmla="*/ 10163 w 307244"/>
              <a:gd name="connsiteY13" fmla="*/ 47721 h 331888"/>
              <a:gd name="connsiteX14" fmla="*/ 0 w 307244"/>
              <a:gd name="connsiteY14" fmla="*/ 37460 h 331888"/>
              <a:gd name="connsiteX15" fmla="*/ 0 w 307244"/>
              <a:gd name="connsiteY15" fmla="*/ 10212 h 331888"/>
              <a:gd name="connsiteX16" fmla="*/ 10163 w 307244"/>
              <a:gd name="connsiteY16"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244" h="331888">
                <a:moveTo>
                  <a:pt x="10163" y="0"/>
                </a:moveTo>
                <a:lnTo>
                  <a:pt x="297032" y="0"/>
                </a:lnTo>
                <a:cubicBezTo>
                  <a:pt x="302677" y="0"/>
                  <a:pt x="307244" y="4615"/>
                  <a:pt x="307244" y="10212"/>
                </a:cubicBezTo>
                <a:lnTo>
                  <a:pt x="307244" y="37460"/>
                </a:lnTo>
                <a:cubicBezTo>
                  <a:pt x="307244" y="43057"/>
                  <a:pt x="302677" y="47721"/>
                  <a:pt x="297081" y="47721"/>
                </a:cubicBezTo>
                <a:lnTo>
                  <a:pt x="198103" y="47721"/>
                </a:lnTo>
                <a:cubicBezTo>
                  <a:pt x="192506" y="47721"/>
                  <a:pt x="187940" y="52287"/>
                  <a:pt x="187940" y="57884"/>
                </a:cubicBezTo>
                <a:lnTo>
                  <a:pt x="187989" y="316963"/>
                </a:lnTo>
                <a:cubicBezTo>
                  <a:pt x="187989" y="330366"/>
                  <a:pt x="184160" y="331888"/>
                  <a:pt x="173162" y="331888"/>
                </a:cubicBezTo>
                <a:lnTo>
                  <a:pt x="134376" y="331888"/>
                </a:lnTo>
                <a:cubicBezTo>
                  <a:pt x="123329" y="331888"/>
                  <a:pt x="119500" y="330366"/>
                  <a:pt x="119500" y="316963"/>
                </a:cubicBezTo>
                <a:lnTo>
                  <a:pt x="119402" y="57884"/>
                </a:lnTo>
                <a:cubicBezTo>
                  <a:pt x="119402" y="52287"/>
                  <a:pt x="114836" y="47721"/>
                  <a:pt x="109239" y="47721"/>
                </a:cubicBezTo>
                <a:lnTo>
                  <a:pt x="10163" y="47721"/>
                </a:lnTo>
                <a:cubicBezTo>
                  <a:pt x="4566" y="47721"/>
                  <a:pt x="0" y="43057"/>
                  <a:pt x="0" y="37460"/>
                </a:cubicBezTo>
                <a:lnTo>
                  <a:pt x="0" y="10212"/>
                </a:lnTo>
                <a:cubicBezTo>
                  <a:pt x="0" y="4615"/>
                  <a:pt x="4566" y="0"/>
                  <a:pt x="10163" y="0"/>
                </a:cubicBezTo>
                <a:close/>
              </a:path>
            </a:pathLst>
          </a:custGeom>
          <a:solidFill>
            <a:schemeClr val="bg1"/>
          </a:solidFill>
        </p:spPr>
        <p:txBody>
          <a:bodyPr wrap="square">
            <a:noAutofit/>
          </a:bodyPr>
          <a:lstStyle>
            <a:lvl1pPr marL="0" indent="0">
              <a:buNone/>
              <a:defRPr sz="100"/>
            </a:lvl1pPr>
          </a:lstStyle>
          <a:p>
            <a:pPr lvl="0"/>
            <a:r>
              <a:rPr lang="da-DK"/>
              <a:t>.</a:t>
            </a:r>
          </a:p>
        </p:txBody>
      </p:sp>
    </p:spTree>
    <p:extLst>
      <p:ext uri="{BB962C8B-B14F-4D97-AF65-F5344CB8AC3E}">
        <p14:creationId xmlns:p14="http://schemas.microsoft.com/office/powerpoint/2010/main" val="191960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Picture Placeholder 16">
            <a:extLst>
              <a:ext uri="{FF2B5EF4-FFF2-40B4-BE49-F238E27FC236}">
                <a16:creationId xmlns:a16="http://schemas.microsoft.com/office/drawing/2014/main" id="{C9EF4645-24D8-45ED-90FA-CE6847322A81}"/>
              </a:ext>
            </a:extLst>
          </p:cNvPr>
          <p:cNvSpPr>
            <a:spLocks noGrp="1"/>
          </p:cNvSpPr>
          <p:nvPr>
            <p:ph type="pic" sz="quarter" idx="28" hasCustomPrompt="1"/>
          </p:nvPr>
        </p:nvSpPr>
        <p:spPr>
          <a:xfrm>
            <a:off x="7868975" y="1779678"/>
            <a:ext cx="4366027" cy="5106937"/>
          </a:xfrm>
          <a:custGeom>
            <a:avLst/>
            <a:gdLst>
              <a:gd name="connsiteX0" fmla="*/ 2475398 w 4181427"/>
              <a:gd name="connsiteY0" fmla="*/ 0 h 4891011"/>
              <a:gd name="connsiteX1" fmla="*/ 2492173 w 4181427"/>
              <a:gd name="connsiteY1" fmla="*/ 0 h 4891011"/>
              <a:gd name="connsiteX2" fmla="*/ 2708017 w 4181427"/>
              <a:gd name="connsiteY2" fmla="*/ 3620 h 4891011"/>
              <a:gd name="connsiteX3" fmla="*/ 4130569 w 4181427"/>
              <a:gd name="connsiteY3" fmla="*/ 309701 h 4891011"/>
              <a:gd name="connsiteX4" fmla="*/ 4181427 w 4181427"/>
              <a:gd name="connsiteY4" fmla="*/ 337964 h 4891011"/>
              <a:gd name="connsiteX5" fmla="*/ 4181427 w 4181427"/>
              <a:gd name="connsiteY5" fmla="*/ 4891011 h 4891011"/>
              <a:gd name="connsiteX6" fmla="*/ 0 w 4181427"/>
              <a:gd name="connsiteY6" fmla="*/ 4891011 h 4891011"/>
              <a:gd name="connsiteX7" fmla="*/ 0 w 4181427"/>
              <a:gd name="connsiteY7" fmla="*/ 803510 h 4891011"/>
              <a:gd name="connsiteX8" fmla="*/ 6570 w 4181427"/>
              <a:gd name="connsiteY8" fmla="*/ 726580 h 4891011"/>
              <a:gd name="connsiteX9" fmla="*/ 553121 w 4181427"/>
              <a:gd name="connsiteY9" fmla="*/ 297245 h 4891011"/>
              <a:gd name="connsiteX10" fmla="*/ 2143723 w 4181427"/>
              <a:gd name="connsiteY10" fmla="*/ 8001 h 489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1427" h="4891011">
                <a:moveTo>
                  <a:pt x="2475398" y="0"/>
                </a:moveTo>
                <a:lnTo>
                  <a:pt x="2492173" y="0"/>
                </a:lnTo>
                <a:lnTo>
                  <a:pt x="2708017" y="3620"/>
                </a:lnTo>
                <a:cubicBezTo>
                  <a:pt x="3343456" y="25456"/>
                  <a:pt x="3801048" y="140281"/>
                  <a:pt x="4130569" y="309701"/>
                </a:cubicBezTo>
                <a:lnTo>
                  <a:pt x="4181427" y="337964"/>
                </a:lnTo>
                <a:lnTo>
                  <a:pt x="4181427" y="4891011"/>
                </a:lnTo>
                <a:lnTo>
                  <a:pt x="0" y="4891011"/>
                </a:lnTo>
                <a:lnTo>
                  <a:pt x="0" y="803510"/>
                </a:lnTo>
                <a:lnTo>
                  <a:pt x="6570" y="726580"/>
                </a:lnTo>
                <a:cubicBezTo>
                  <a:pt x="37923" y="552445"/>
                  <a:pt x="186265" y="415240"/>
                  <a:pt x="553121" y="297245"/>
                </a:cubicBezTo>
                <a:cubicBezTo>
                  <a:pt x="855847" y="198838"/>
                  <a:pt x="1386209" y="44938"/>
                  <a:pt x="2143723" y="8001"/>
                </a:cubicBezTo>
                <a:close/>
              </a:path>
            </a:pathLst>
          </a:custGeom>
          <a:solidFill>
            <a:schemeClr val="bg2">
              <a:lumMod val="95000"/>
            </a:schemeClr>
          </a:solidFill>
        </p:spPr>
        <p:txBody>
          <a:bodyPr wrap="square" bIns="576000" anchor="ctr">
            <a:noAutofit/>
          </a:bodyPr>
          <a:lstStyle>
            <a:lvl1pPr marL="0" indent="0" algn="ctr">
              <a:buNone/>
              <a:defRPr sz="1600"/>
            </a:lvl1pPr>
          </a:lstStyle>
          <a:p>
            <a:r>
              <a:rPr lang="en-GB"/>
              <a:t>Click on the icon </a:t>
            </a:r>
            <a:br>
              <a:rPr lang="en-GB"/>
            </a:br>
            <a:r>
              <a:rPr lang="en-GB"/>
              <a:t>to insert picture</a:t>
            </a:r>
          </a:p>
        </p:txBody>
      </p:sp>
      <p:sp>
        <p:nvSpPr>
          <p:cNvPr id="22" name="Text Placeholder 21">
            <a:extLst>
              <a:ext uri="{FF2B5EF4-FFF2-40B4-BE49-F238E27FC236}">
                <a16:creationId xmlns:a16="http://schemas.microsoft.com/office/drawing/2014/main" id="{2FCB2892-A50C-4DB9-99E2-E6AA1C8FD6CF}"/>
              </a:ext>
            </a:extLst>
          </p:cNvPr>
          <p:cNvSpPr>
            <a:spLocks noGrp="1"/>
          </p:cNvSpPr>
          <p:nvPr>
            <p:ph type="body" sz="quarter" idx="29" hasCustomPrompt="1"/>
          </p:nvPr>
        </p:nvSpPr>
        <p:spPr>
          <a:xfrm>
            <a:off x="6969195" y="0"/>
            <a:ext cx="3060182" cy="3906656"/>
          </a:xfrm>
          <a:custGeom>
            <a:avLst/>
            <a:gdLst>
              <a:gd name="connsiteX0" fmla="*/ 0 w 3060182"/>
              <a:gd name="connsiteY0" fmla="*/ 0 h 3906656"/>
              <a:gd name="connsiteX1" fmla="*/ 3060182 w 3060182"/>
              <a:gd name="connsiteY1" fmla="*/ 0 h 3906656"/>
              <a:gd name="connsiteX2" fmla="*/ 3060182 w 3060182"/>
              <a:gd name="connsiteY2" fmla="*/ 1775353 h 3906656"/>
              <a:gd name="connsiteX3" fmla="*/ 3060181 w 3060182"/>
              <a:gd name="connsiteY3" fmla="*/ 1775353 h 3906656"/>
              <a:gd name="connsiteX4" fmla="*/ 3060181 w 3060182"/>
              <a:gd name="connsiteY4" fmla="*/ 1793450 h 3906656"/>
              <a:gd name="connsiteX5" fmla="*/ 2852654 w 3060182"/>
              <a:gd name="connsiteY5" fmla="*/ 1807869 h 3906656"/>
              <a:gd name="connsiteX6" fmla="*/ 1477321 w 3060182"/>
              <a:gd name="connsiteY6" fmla="*/ 2090047 h 3906656"/>
              <a:gd name="connsiteX7" fmla="*/ 906641 w 3060182"/>
              <a:gd name="connsiteY7" fmla="*/ 2538336 h 3906656"/>
              <a:gd name="connsiteX8" fmla="*/ 899781 w 3060182"/>
              <a:gd name="connsiteY8" fmla="*/ 2618662 h 3906656"/>
              <a:gd name="connsiteX9" fmla="*/ 899781 w 3060182"/>
              <a:gd name="connsiteY9" fmla="*/ 3906656 h 3906656"/>
              <a:gd name="connsiteX10" fmla="*/ 877496 w 3060182"/>
              <a:gd name="connsiteY10" fmla="*/ 3903500 h 3906656"/>
              <a:gd name="connsiteX11" fmla="*/ 621813 w 3060182"/>
              <a:gd name="connsiteY11" fmla="*/ 3847076 h 3906656"/>
              <a:gd name="connsiteX12" fmla="*/ 482490 w 3060182"/>
              <a:gd name="connsiteY12" fmla="*/ 3801436 h 3906656"/>
              <a:gd name="connsiteX13" fmla="*/ 482490 w 3060182"/>
              <a:gd name="connsiteY13" fmla="*/ 3801930 h 3906656"/>
              <a:gd name="connsiteX14" fmla="*/ 486444 w 3060182"/>
              <a:gd name="connsiteY14" fmla="*/ 3803298 h 3906656"/>
              <a:gd name="connsiteX15" fmla="*/ 486444 w 3060182"/>
              <a:gd name="connsiteY15" fmla="*/ 3804385 h 3906656"/>
              <a:gd name="connsiteX16" fmla="*/ 475821 w 3060182"/>
              <a:gd name="connsiteY16" fmla="*/ 3800843 h 3906656"/>
              <a:gd name="connsiteX17" fmla="*/ 0 w 3060182"/>
              <a:gd name="connsiteY17" fmla="*/ 3335214 h 390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0182" h="3906656">
                <a:moveTo>
                  <a:pt x="0" y="0"/>
                </a:moveTo>
                <a:lnTo>
                  <a:pt x="3060182" y="0"/>
                </a:lnTo>
                <a:lnTo>
                  <a:pt x="3060182" y="1775353"/>
                </a:lnTo>
                <a:lnTo>
                  <a:pt x="3060181" y="1775353"/>
                </a:lnTo>
                <a:lnTo>
                  <a:pt x="3060181" y="1793450"/>
                </a:lnTo>
                <a:lnTo>
                  <a:pt x="2852654" y="1807869"/>
                </a:lnTo>
                <a:cubicBezTo>
                  <a:pt x="2212458" y="1865869"/>
                  <a:pt x="1753901" y="2000139"/>
                  <a:pt x="1477321" y="2090047"/>
                </a:cubicBezTo>
                <a:cubicBezTo>
                  <a:pt x="1094269" y="2213251"/>
                  <a:pt x="939378" y="2356513"/>
                  <a:pt x="906641" y="2538336"/>
                </a:cubicBezTo>
                <a:lnTo>
                  <a:pt x="899781" y="2618662"/>
                </a:lnTo>
                <a:lnTo>
                  <a:pt x="899781" y="3906656"/>
                </a:lnTo>
                <a:lnTo>
                  <a:pt x="877496" y="3903500"/>
                </a:lnTo>
                <a:cubicBezTo>
                  <a:pt x="785134" y="3888090"/>
                  <a:pt x="699855" y="3869105"/>
                  <a:pt x="621813" y="3847076"/>
                </a:cubicBezTo>
                <a:lnTo>
                  <a:pt x="482490" y="3801436"/>
                </a:lnTo>
                <a:lnTo>
                  <a:pt x="482490" y="3801930"/>
                </a:lnTo>
                <a:lnTo>
                  <a:pt x="486444" y="3803298"/>
                </a:lnTo>
                <a:lnTo>
                  <a:pt x="486444" y="3804385"/>
                </a:lnTo>
                <a:lnTo>
                  <a:pt x="475821" y="3800843"/>
                </a:lnTo>
                <a:cubicBezTo>
                  <a:pt x="163385" y="3684835"/>
                  <a:pt x="0" y="3513300"/>
                  <a:pt x="0" y="3335214"/>
                </a:cubicBezTo>
                <a:close/>
              </a:path>
            </a:pathLst>
          </a:custGeom>
          <a:solidFill>
            <a:schemeClr val="accent1"/>
          </a:solidFill>
        </p:spPr>
        <p:txBody>
          <a:bodyPr wrap="square">
            <a:noAutofit/>
          </a:bodyPr>
          <a:lstStyle>
            <a:lvl1pPr marL="0" indent="0">
              <a:buNone/>
              <a:defRPr sz="100"/>
            </a:lvl1pPr>
          </a:lstStyle>
          <a:p>
            <a:pPr lvl="0"/>
            <a:r>
              <a:rPr lang="da-DK"/>
              <a:t>.</a:t>
            </a:r>
          </a:p>
        </p:txBody>
      </p:sp>
      <p:sp>
        <p:nvSpPr>
          <p:cNvPr id="2" name="Title 1"/>
          <p:cNvSpPr>
            <a:spLocks noGrp="1"/>
          </p:cNvSpPr>
          <p:nvPr>
            <p:ph type="ctrTitle" hasCustomPrompt="1"/>
          </p:nvPr>
        </p:nvSpPr>
        <p:spPr>
          <a:xfrm>
            <a:off x="1260000" y="990000"/>
            <a:ext cx="4836000" cy="513947"/>
          </a:xfrm>
        </p:spPr>
        <p:txBody>
          <a:bodyPr anchor="t"/>
          <a:lstStyle>
            <a:lvl1pPr algn="l">
              <a:defRPr sz="28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agenda title</a:t>
            </a:r>
          </a:p>
        </p:txBody>
      </p:sp>
      <p:sp>
        <p:nvSpPr>
          <p:cNvPr id="34" name="Text Placeholder 33">
            <a:extLst>
              <a:ext uri="{FF2B5EF4-FFF2-40B4-BE49-F238E27FC236}">
                <a16:creationId xmlns:a16="http://schemas.microsoft.com/office/drawing/2014/main" id="{AE9F5956-64F8-4CBA-80A9-5AB13829D3E2}"/>
              </a:ext>
            </a:extLst>
          </p:cNvPr>
          <p:cNvSpPr>
            <a:spLocks noGrp="1"/>
          </p:cNvSpPr>
          <p:nvPr>
            <p:ph type="body" sz="quarter" idx="24" hasCustomPrompt="1"/>
          </p:nvPr>
        </p:nvSpPr>
        <p:spPr>
          <a:xfrm>
            <a:off x="1260000" y="1564105"/>
            <a:ext cx="4836000" cy="4753892"/>
          </a:xfrm>
        </p:spPr>
        <p:txBody>
          <a:bodyPr/>
          <a:lstStyle>
            <a:lvl1pPr>
              <a:defRPr/>
            </a:lvl1pPr>
          </a:lstStyle>
          <a:p>
            <a:pPr lvl="0"/>
            <a:r>
              <a:rPr lang="en-US"/>
              <a:t>Click to add agenda point</a:t>
            </a:r>
          </a:p>
          <a:p>
            <a:pPr lvl="1"/>
            <a:r>
              <a:rPr lang="en-US"/>
              <a:t>Second level</a:t>
            </a:r>
          </a:p>
          <a:p>
            <a:pPr lvl="2"/>
            <a:r>
              <a:rPr lang="en-US"/>
              <a:t>Third level</a:t>
            </a:r>
          </a:p>
          <a:p>
            <a:pPr lvl="3"/>
            <a:r>
              <a:rPr lang="en-US"/>
              <a:t>Fourth level</a:t>
            </a:r>
          </a:p>
          <a:p>
            <a:pPr lvl="4"/>
            <a:r>
              <a:rPr lang="en-US"/>
              <a:t>Fifth level</a:t>
            </a:r>
            <a:endParaRPr lang="da-DK"/>
          </a:p>
        </p:txBody>
      </p:sp>
      <p:sp>
        <p:nvSpPr>
          <p:cNvPr id="55" name="Text Placeholder 54">
            <a:extLst>
              <a:ext uri="{FF2B5EF4-FFF2-40B4-BE49-F238E27FC236}">
                <a16:creationId xmlns:a16="http://schemas.microsoft.com/office/drawing/2014/main" id="{35A78BA0-8BFB-44CE-9506-A1FAB62C7A0B}"/>
              </a:ext>
            </a:extLst>
          </p:cNvPr>
          <p:cNvSpPr>
            <a:spLocks noGrp="1"/>
          </p:cNvSpPr>
          <p:nvPr>
            <p:ph type="body" sz="quarter" idx="16" hasCustomPrompt="1"/>
          </p:nvPr>
        </p:nvSpPr>
        <p:spPr>
          <a:xfrm>
            <a:off x="11108950" y="6297619"/>
            <a:ext cx="195669" cy="213248"/>
          </a:xfrm>
          <a:custGeom>
            <a:avLst/>
            <a:gdLst>
              <a:gd name="connsiteX0" fmla="*/ 157844 w 314215"/>
              <a:gd name="connsiteY0" fmla="*/ 0 h 342444"/>
              <a:gd name="connsiteX1" fmla="*/ 313981 w 314215"/>
              <a:gd name="connsiteY1" fmla="*/ 89850 h 342444"/>
              <a:gd name="connsiteX2" fmla="*/ 314215 w 314215"/>
              <a:gd name="connsiteY2" fmla="*/ 93432 h 342444"/>
              <a:gd name="connsiteX3" fmla="*/ 314215 w 314215"/>
              <a:gd name="connsiteY3" fmla="*/ 337297 h 342444"/>
              <a:gd name="connsiteX4" fmla="*/ 307194 w 314215"/>
              <a:gd name="connsiteY4" fmla="*/ 342444 h 342444"/>
              <a:gd name="connsiteX5" fmla="*/ 264039 w 314215"/>
              <a:gd name="connsiteY5" fmla="*/ 342444 h 342444"/>
              <a:gd name="connsiteX6" fmla="*/ 246561 w 314215"/>
              <a:gd name="connsiteY6" fmla="*/ 326733 h 342444"/>
              <a:gd name="connsiteX7" fmla="*/ 246561 w 314215"/>
              <a:gd name="connsiteY7" fmla="*/ 138401 h 342444"/>
              <a:gd name="connsiteX8" fmla="*/ 154702 w 314215"/>
              <a:gd name="connsiteY8" fmla="*/ 34466 h 342444"/>
              <a:gd name="connsiteX9" fmla="*/ 69913 w 314215"/>
              <a:gd name="connsiteY9" fmla="*/ 69618 h 342444"/>
              <a:gd name="connsiteX10" fmla="*/ 69913 w 314215"/>
              <a:gd name="connsiteY10" fmla="*/ 326684 h 342444"/>
              <a:gd name="connsiteX11" fmla="*/ 53269 w 314215"/>
              <a:gd name="connsiteY11" fmla="*/ 342395 h 342444"/>
              <a:gd name="connsiteX12" fmla="*/ 14827 w 314215"/>
              <a:gd name="connsiteY12" fmla="*/ 342395 h 342444"/>
              <a:gd name="connsiteX13" fmla="*/ 0 w 314215"/>
              <a:gd name="connsiteY13" fmla="*/ 327469 h 342444"/>
              <a:gd name="connsiteX14" fmla="*/ 0 w 314215"/>
              <a:gd name="connsiteY14" fmla="*/ 51109 h 342444"/>
              <a:gd name="connsiteX15" fmla="*/ 35153 w 314215"/>
              <a:gd name="connsiteY15" fmla="*/ 18902 h 342444"/>
              <a:gd name="connsiteX16" fmla="*/ 157844 w 314215"/>
              <a:gd name="connsiteY16"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15" h="342444">
                <a:moveTo>
                  <a:pt x="157844" y="0"/>
                </a:moveTo>
                <a:cubicBezTo>
                  <a:pt x="276300" y="0"/>
                  <a:pt x="306357" y="46921"/>
                  <a:pt x="313981" y="89850"/>
                </a:cubicBezTo>
                <a:lnTo>
                  <a:pt x="314215" y="93432"/>
                </a:lnTo>
                <a:lnTo>
                  <a:pt x="314215" y="337297"/>
                </a:lnTo>
                <a:lnTo>
                  <a:pt x="307194" y="342444"/>
                </a:lnTo>
                <a:lnTo>
                  <a:pt x="264039" y="342444"/>
                </a:lnTo>
                <a:cubicBezTo>
                  <a:pt x="251470"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153" y="18902"/>
                </a:cubicBezTo>
                <a:cubicBezTo>
                  <a:pt x="57148" y="11734"/>
                  <a:pt x="98094" y="0"/>
                  <a:pt x="157844"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4" name="Text Placeholder 53">
            <a:extLst>
              <a:ext uri="{FF2B5EF4-FFF2-40B4-BE49-F238E27FC236}">
                <a16:creationId xmlns:a16="http://schemas.microsoft.com/office/drawing/2014/main" id="{8BE10BC4-F616-4702-8265-CC2D1F2E0C32}"/>
              </a:ext>
            </a:extLst>
          </p:cNvPr>
          <p:cNvSpPr>
            <a:spLocks noGrp="1"/>
          </p:cNvSpPr>
          <p:nvPr>
            <p:ph type="body" sz="quarter" idx="19" hasCustomPrompt="1"/>
          </p:nvPr>
        </p:nvSpPr>
        <p:spPr>
          <a:xfrm>
            <a:off x="11342821" y="6297619"/>
            <a:ext cx="198196" cy="214360"/>
          </a:xfrm>
          <a:custGeom>
            <a:avLst/>
            <a:gdLst>
              <a:gd name="connsiteX0" fmla="*/ 157844 w 316621"/>
              <a:gd name="connsiteY0" fmla="*/ 0 h 342444"/>
              <a:gd name="connsiteX1" fmla="*/ 316621 w 316621"/>
              <a:gd name="connsiteY1" fmla="*/ 129564 h 342444"/>
              <a:gd name="connsiteX2" fmla="*/ 316621 w 316621"/>
              <a:gd name="connsiteY2" fmla="*/ 326684 h 342444"/>
              <a:gd name="connsiteX3" fmla="*/ 307194 w 316621"/>
              <a:gd name="connsiteY3" fmla="*/ 342444 h 342444"/>
              <a:gd name="connsiteX4" fmla="*/ 263990 w 316621"/>
              <a:gd name="connsiteY4" fmla="*/ 342444 h 342444"/>
              <a:gd name="connsiteX5" fmla="*/ 246561 w 316621"/>
              <a:gd name="connsiteY5" fmla="*/ 326733 h 342444"/>
              <a:gd name="connsiteX6" fmla="*/ 246561 w 316621"/>
              <a:gd name="connsiteY6" fmla="*/ 138401 h 342444"/>
              <a:gd name="connsiteX7" fmla="*/ 154702 w 316621"/>
              <a:gd name="connsiteY7" fmla="*/ 34466 h 342444"/>
              <a:gd name="connsiteX8" fmla="*/ 69913 w 316621"/>
              <a:gd name="connsiteY8" fmla="*/ 69618 h 342444"/>
              <a:gd name="connsiteX9" fmla="*/ 69913 w 316621"/>
              <a:gd name="connsiteY9" fmla="*/ 326684 h 342444"/>
              <a:gd name="connsiteX10" fmla="*/ 53269 w 316621"/>
              <a:gd name="connsiteY10" fmla="*/ 342395 h 342444"/>
              <a:gd name="connsiteX11" fmla="*/ 14827 w 316621"/>
              <a:gd name="connsiteY11" fmla="*/ 342395 h 342444"/>
              <a:gd name="connsiteX12" fmla="*/ 0 w 316621"/>
              <a:gd name="connsiteY12" fmla="*/ 327469 h 342444"/>
              <a:gd name="connsiteX13" fmla="*/ 0 w 316621"/>
              <a:gd name="connsiteY13" fmla="*/ 51109 h 342444"/>
              <a:gd name="connsiteX14" fmla="*/ 35202 w 316621"/>
              <a:gd name="connsiteY14" fmla="*/ 18902 h 342444"/>
              <a:gd name="connsiteX15" fmla="*/ 157844 w 316621"/>
              <a:gd name="connsiteY15"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621" h="342444">
                <a:moveTo>
                  <a:pt x="157844" y="0"/>
                </a:moveTo>
                <a:cubicBezTo>
                  <a:pt x="315835" y="0"/>
                  <a:pt x="316621" y="83414"/>
                  <a:pt x="316621" y="129564"/>
                </a:cubicBezTo>
                <a:lnTo>
                  <a:pt x="316621" y="326684"/>
                </a:lnTo>
                <a:cubicBezTo>
                  <a:pt x="316621" y="333754"/>
                  <a:pt x="315835" y="340921"/>
                  <a:pt x="307194" y="342444"/>
                </a:cubicBezTo>
                <a:lnTo>
                  <a:pt x="263990" y="342444"/>
                </a:lnTo>
                <a:cubicBezTo>
                  <a:pt x="251421"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202" y="18902"/>
                </a:cubicBezTo>
                <a:cubicBezTo>
                  <a:pt x="57197" y="11734"/>
                  <a:pt x="98143" y="0"/>
                  <a:pt x="157844"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3" name="Text Placeholder 52">
            <a:extLst>
              <a:ext uri="{FF2B5EF4-FFF2-40B4-BE49-F238E27FC236}">
                <a16:creationId xmlns:a16="http://schemas.microsoft.com/office/drawing/2014/main" id="{1A9E2E1C-9C76-40B1-9601-42DBD202B2BD}"/>
              </a:ext>
            </a:extLst>
          </p:cNvPr>
          <p:cNvSpPr>
            <a:spLocks noGrp="1"/>
          </p:cNvSpPr>
          <p:nvPr>
            <p:ph type="body" sz="quarter" idx="20" hasCustomPrompt="1"/>
          </p:nvPr>
        </p:nvSpPr>
        <p:spPr>
          <a:xfrm>
            <a:off x="11576234" y="6303286"/>
            <a:ext cx="39600" cy="208800"/>
          </a:xfrm>
          <a:custGeom>
            <a:avLst/>
            <a:gdLst>
              <a:gd name="connsiteX0" fmla="*/ 10212 w 68784"/>
              <a:gd name="connsiteY0" fmla="*/ 0 h 331888"/>
              <a:gd name="connsiteX1" fmla="*/ 58572 w 68784"/>
              <a:gd name="connsiteY1" fmla="*/ 0 h 331888"/>
              <a:gd name="connsiteX2" fmla="*/ 68784 w 68784"/>
              <a:gd name="connsiteY2" fmla="*/ 10212 h 331888"/>
              <a:gd name="connsiteX3" fmla="*/ 68784 w 68784"/>
              <a:gd name="connsiteY3" fmla="*/ 316963 h 331888"/>
              <a:gd name="connsiteX4" fmla="*/ 53908 w 68784"/>
              <a:gd name="connsiteY4" fmla="*/ 331888 h 331888"/>
              <a:gd name="connsiteX5" fmla="*/ 14876 w 68784"/>
              <a:gd name="connsiteY5" fmla="*/ 331888 h 331888"/>
              <a:gd name="connsiteX6" fmla="*/ 0 w 68784"/>
              <a:gd name="connsiteY6" fmla="*/ 316963 h 331888"/>
              <a:gd name="connsiteX7" fmla="*/ 0 w 68784"/>
              <a:gd name="connsiteY7" fmla="*/ 10212 h 331888"/>
              <a:gd name="connsiteX8" fmla="*/ 10212 w 68784"/>
              <a:gd name="connsiteY8"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84" h="331888">
                <a:moveTo>
                  <a:pt x="10212" y="0"/>
                </a:moveTo>
                <a:lnTo>
                  <a:pt x="58572" y="0"/>
                </a:lnTo>
                <a:cubicBezTo>
                  <a:pt x="64169" y="0"/>
                  <a:pt x="68735" y="4615"/>
                  <a:pt x="68784" y="10212"/>
                </a:cubicBezTo>
                <a:lnTo>
                  <a:pt x="68784" y="316963"/>
                </a:lnTo>
                <a:cubicBezTo>
                  <a:pt x="68784" y="330366"/>
                  <a:pt x="64955" y="331888"/>
                  <a:pt x="53908" y="331888"/>
                </a:cubicBezTo>
                <a:lnTo>
                  <a:pt x="14876" y="331888"/>
                </a:lnTo>
                <a:cubicBezTo>
                  <a:pt x="3879" y="331888"/>
                  <a:pt x="0" y="330366"/>
                  <a:pt x="0" y="316963"/>
                </a:cubicBezTo>
                <a:lnTo>
                  <a:pt x="0" y="10212"/>
                </a:lnTo>
                <a:cubicBezTo>
                  <a:pt x="0" y="4615"/>
                  <a:pt x="4615" y="0"/>
                  <a:pt x="10212"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52" name="Text Placeholder 51">
            <a:extLst>
              <a:ext uri="{FF2B5EF4-FFF2-40B4-BE49-F238E27FC236}">
                <a16:creationId xmlns:a16="http://schemas.microsoft.com/office/drawing/2014/main" id="{EBE6BE0D-E19E-49D9-B6CD-273CFE831FB5}"/>
              </a:ext>
            </a:extLst>
          </p:cNvPr>
          <p:cNvSpPr>
            <a:spLocks noGrp="1"/>
          </p:cNvSpPr>
          <p:nvPr>
            <p:ph type="body" sz="quarter" idx="21" hasCustomPrompt="1"/>
          </p:nvPr>
        </p:nvSpPr>
        <p:spPr>
          <a:xfrm>
            <a:off x="11642521" y="6304227"/>
            <a:ext cx="192326" cy="207752"/>
          </a:xfrm>
          <a:custGeom>
            <a:avLst/>
            <a:gdLst>
              <a:gd name="connsiteX0" fmla="*/ 10163 w 307244"/>
              <a:gd name="connsiteY0" fmla="*/ 0 h 331888"/>
              <a:gd name="connsiteX1" fmla="*/ 297032 w 307244"/>
              <a:gd name="connsiteY1" fmla="*/ 0 h 331888"/>
              <a:gd name="connsiteX2" fmla="*/ 307244 w 307244"/>
              <a:gd name="connsiteY2" fmla="*/ 10212 h 331888"/>
              <a:gd name="connsiteX3" fmla="*/ 307244 w 307244"/>
              <a:gd name="connsiteY3" fmla="*/ 37460 h 331888"/>
              <a:gd name="connsiteX4" fmla="*/ 297081 w 307244"/>
              <a:gd name="connsiteY4" fmla="*/ 47721 h 331888"/>
              <a:gd name="connsiteX5" fmla="*/ 198103 w 307244"/>
              <a:gd name="connsiteY5" fmla="*/ 47721 h 331888"/>
              <a:gd name="connsiteX6" fmla="*/ 187940 w 307244"/>
              <a:gd name="connsiteY6" fmla="*/ 57884 h 331888"/>
              <a:gd name="connsiteX7" fmla="*/ 187989 w 307244"/>
              <a:gd name="connsiteY7" fmla="*/ 316963 h 331888"/>
              <a:gd name="connsiteX8" fmla="*/ 173162 w 307244"/>
              <a:gd name="connsiteY8" fmla="*/ 331888 h 331888"/>
              <a:gd name="connsiteX9" fmla="*/ 134376 w 307244"/>
              <a:gd name="connsiteY9" fmla="*/ 331888 h 331888"/>
              <a:gd name="connsiteX10" fmla="*/ 119500 w 307244"/>
              <a:gd name="connsiteY10" fmla="*/ 316963 h 331888"/>
              <a:gd name="connsiteX11" fmla="*/ 119402 w 307244"/>
              <a:gd name="connsiteY11" fmla="*/ 57884 h 331888"/>
              <a:gd name="connsiteX12" fmla="*/ 109239 w 307244"/>
              <a:gd name="connsiteY12" fmla="*/ 47721 h 331888"/>
              <a:gd name="connsiteX13" fmla="*/ 10163 w 307244"/>
              <a:gd name="connsiteY13" fmla="*/ 47721 h 331888"/>
              <a:gd name="connsiteX14" fmla="*/ 0 w 307244"/>
              <a:gd name="connsiteY14" fmla="*/ 37460 h 331888"/>
              <a:gd name="connsiteX15" fmla="*/ 0 w 307244"/>
              <a:gd name="connsiteY15" fmla="*/ 10212 h 331888"/>
              <a:gd name="connsiteX16" fmla="*/ 10163 w 307244"/>
              <a:gd name="connsiteY16"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244" h="331888">
                <a:moveTo>
                  <a:pt x="10163" y="0"/>
                </a:moveTo>
                <a:lnTo>
                  <a:pt x="297032" y="0"/>
                </a:lnTo>
                <a:cubicBezTo>
                  <a:pt x="302677" y="0"/>
                  <a:pt x="307244" y="4615"/>
                  <a:pt x="307244" y="10212"/>
                </a:cubicBezTo>
                <a:lnTo>
                  <a:pt x="307244" y="37460"/>
                </a:lnTo>
                <a:cubicBezTo>
                  <a:pt x="307244" y="43057"/>
                  <a:pt x="302677" y="47721"/>
                  <a:pt x="297081" y="47721"/>
                </a:cubicBezTo>
                <a:lnTo>
                  <a:pt x="198103" y="47721"/>
                </a:lnTo>
                <a:cubicBezTo>
                  <a:pt x="192506" y="47721"/>
                  <a:pt x="187940" y="52287"/>
                  <a:pt x="187940" y="57884"/>
                </a:cubicBezTo>
                <a:lnTo>
                  <a:pt x="187989" y="316963"/>
                </a:lnTo>
                <a:cubicBezTo>
                  <a:pt x="187989" y="330366"/>
                  <a:pt x="184160" y="331888"/>
                  <a:pt x="173162" y="331888"/>
                </a:cubicBezTo>
                <a:lnTo>
                  <a:pt x="134376" y="331888"/>
                </a:lnTo>
                <a:cubicBezTo>
                  <a:pt x="123329" y="331888"/>
                  <a:pt x="119500" y="330366"/>
                  <a:pt x="119500" y="316963"/>
                </a:cubicBezTo>
                <a:lnTo>
                  <a:pt x="119402" y="57884"/>
                </a:lnTo>
                <a:cubicBezTo>
                  <a:pt x="119402" y="52287"/>
                  <a:pt x="114836" y="47721"/>
                  <a:pt x="109239" y="47721"/>
                </a:cubicBezTo>
                <a:lnTo>
                  <a:pt x="10163" y="47721"/>
                </a:lnTo>
                <a:cubicBezTo>
                  <a:pt x="4566" y="47721"/>
                  <a:pt x="0" y="43057"/>
                  <a:pt x="0" y="37460"/>
                </a:cubicBezTo>
                <a:lnTo>
                  <a:pt x="0" y="10212"/>
                </a:lnTo>
                <a:cubicBezTo>
                  <a:pt x="0" y="4615"/>
                  <a:pt x="4566" y="0"/>
                  <a:pt x="10163" y="0"/>
                </a:cubicBezTo>
                <a:close/>
              </a:path>
            </a:pathLst>
          </a:custGeom>
          <a:solidFill>
            <a:schemeClr val="bg1"/>
          </a:solidFill>
        </p:spPr>
        <p:txBody>
          <a:bodyPr wrap="square">
            <a:noAutofit/>
          </a:bodyPr>
          <a:lstStyle>
            <a:lvl1pPr marL="0" indent="0">
              <a:buNone/>
              <a:defRPr sz="100"/>
            </a:lvl1pPr>
          </a:lstStyle>
          <a:p>
            <a:pPr lvl="0"/>
            <a:r>
              <a:rPr lang="da-DK"/>
              <a:t>.</a:t>
            </a:r>
          </a:p>
        </p:txBody>
      </p:sp>
      <p:sp>
        <p:nvSpPr>
          <p:cNvPr id="46" name="Footer Placeholder 45">
            <a:extLst>
              <a:ext uri="{FF2B5EF4-FFF2-40B4-BE49-F238E27FC236}">
                <a16:creationId xmlns:a16="http://schemas.microsoft.com/office/drawing/2014/main" id="{A9699434-4806-49A7-9475-544274F54DDF}"/>
              </a:ext>
            </a:extLst>
          </p:cNvPr>
          <p:cNvSpPr>
            <a:spLocks noGrp="1"/>
          </p:cNvSpPr>
          <p:nvPr>
            <p:ph type="ftr" sz="quarter" idx="26"/>
          </p:nvPr>
        </p:nvSpPr>
        <p:spPr/>
        <p:txBody>
          <a:bodyPr/>
          <a:lstStyle/>
          <a:p>
            <a:r>
              <a:rPr lang="en-US"/>
              <a:t>Classification Internal Use   Author SALA Approved by SALA Version 1 </a:t>
            </a:r>
            <a:endParaRPr lang="en-GB"/>
          </a:p>
        </p:txBody>
      </p:sp>
      <p:sp>
        <p:nvSpPr>
          <p:cNvPr id="45" name="Date Placeholder 44" hidden="1">
            <a:extLst>
              <a:ext uri="{FF2B5EF4-FFF2-40B4-BE49-F238E27FC236}">
                <a16:creationId xmlns:a16="http://schemas.microsoft.com/office/drawing/2014/main" id="{66C78CB4-4604-4E01-B15C-8F34980D611A}"/>
              </a:ext>
            </a:extLst>
          </p:cNvPr>
          <p:cNvSpPr>
            <a:spLocks noGrp="1"/>
          </p:cNvSpPr>
          <p:nvPr>
            <p:ph type="dt" sz="half" idx="25"/>
          </p:nvPr>
        </p:nvSpPr>
        <p:spPr/>
        <p:txBody>
          <a:bodyPr/>
          <a:lstStyle/>
          <a:p>
            <a:fld id="{6E55EDC9-AF4A-4E24-AEB9-DBB3FC5F87CA}" type="datetime1">
              <a:rPr lang="en-US" smtClean="0"/>
              <a:t>5/19/2024</a:t>
            </a:fld>
            <a:endParaRPr lang="en-GB"/>
          </a:p>
        </p:txBody>
      </p:sp>
      <p:sp>
        <p:nvSpPr>
          <p:cNvPr id="48" name="Slide Number Placeholder 47" hidden="1">
            <a:extLst>
              <a:ext uri="{FF2B5EF4-FFF2-40B4-BE49-F238E27FC236}">
                <a16:creationId xmlns:a16="http://schemas.microsoft.com/office/drawing/2014/main" id="{9281BB48-43B8-4387-8C79-17F34D6548DB}"/>
              </a:ext>
            </a:extLst>
          </p:cNvPr>
          <p:cNvSpPr>
            <a:spLocks noGrp="1"/>
          </p:cNvSpPr>
          <p:nvPr>
            <p:ph type="sldNum" sz="quarter" idx="27"/>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28770313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reaker red">
    <p:bg>
      <p:bgPr>
        <a:solidFill>
          <a:srgbClr val="710F0F"/>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8" name="Date Placeholder 7" hidden="1">
            <a:extLst>
              <a:ext uri="{FF2B5EF4-FFF2-40B4-BE49-F238E27FC236}">
                <a16:creationId xmlns:a16="http://schemas.microsoft.com/office/drawing/2014/main" id="{B66CE39F-9B8B-4391-A400-A1F7AF6BA633}"/>
              </a:ext>
            </a:extLst>
          </p:cNvPr>
          <p:cNvSpPr>
            <a:spLocks noGrp="1"/>
          </p:cNvSpPr>
          <p:nvPr>
            <p:ph type="dt" sz="half" idx="19"/>
          </p:nvPr>
        </p:nvSpPr>
        <p:spPr/>
        <p:txBody>
          <a:bodyPr/>
          <a:lstStyle/>
          <a:p>
            <a:fld id="{721FABB2-B34A-4400-97A4-79FF42B94B64}" type="datetime1">
              <a:rPr lang="en-US" smtClean="0"/>
              <a:t>5/19/2024</a:t>
            </a:fld>
            <a:endParaRPr lang="en-GB"/>
          </a:p>
        </p:txBody>
      </p:sp>
      <p:sp>
        <p:nvSpPr>
          <p:cNvPr id="9" name="Footer Placeholder 8" hidden="1">
            <a:extLst>
              <a:ext uri="{FF2B5EF4-FFF2-40B4-BE49-F238E27FC236}">
                <a16:creationId xmlns:a16="http://schemas.microsoft.com/office/drawing/2014/main" id="{207E322C-6BC2-49F8-9A34-526CFAA1FCDB}"/>
              </a:ext>
            </a:extLst>
          </p:cNvPr>
          <p:cNvSpPr>
            <a:spLocks noGrp="1"/>
          </p:cNvSpPr>
          <p:nvPr>
            <p:ph type="ftr" sz="quarter" idx="20"/>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11" name="Slide Number Placeholder 10" hidden="1">
            <a:extLst>
              <a:ext uri="{FF2B5EF4-FFF2-40B4-BE49-F238E27FC236}">
                <a16:creationId xmlns:a16="http://schemas.microsoft.com/office/drawing/2014/main" id="{2F300DB0-7BB2-49C2-BB7A-B6A7995B1A4D}"/>
              </a:ext>
            </a:extLst>
          </p:cNvPr>
          <p:cNvSpPr>
            <a:spLocks noGrp="1"/>
          </p:cNvSpPr>
          <p:nvPr>
            <p:ph type="sldNum" sz="quarter" idx="21"/>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27230423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reaker green A">
    <p:spTree>
      <p:nvGrpSpPr>
        <p:cNvPr id="1" name=""/>
        <p:cNvGrpSpPr/>
        <p:nvPr/>
      </p:nvGrpSpPr>
      <p:grpSpPr>
        <a:xfrm>
          <a:off x="0" y="0"/>
          <a:ext cx="0" cy="0"/>
          <a:chOff x="0" y="0"/>
          <a:chExt cx="0" cy="0"/>
        </a:xfrm>
      </p:grpSpPr>
      <p:pic>
        <p:nvPicPr>
          <p:cNvPr id="10" name="Picture 9" descr="A picture containing water, nature&#10;&#10;Description automatically generated">
            <a:extLst>
              <a:ext uri="{FF2B5EF4-FFF2-40B4-BE49-F238E27FC236}">
                <a16:creationId xmlns:a16="http://schemas.microsoft.com/office/drawing/2014/main" id="{BCB953F4-4721-4270-BA7D-81B9A05CA972}"/>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4" name="Date_GeneralDate" hidden="1"/>
          <p:cNvSpPr>
            <a:spLocks noGrp="1"/>
          </p:cNvSpPr>
          <p:nvPr>
            <p:ph type="dt" sz="half" idx="10"/>
          </p:nvPr>
        </p:nvSpPr>
        <p:spPr>
          <a:xfrm>
            <a:off x="0" y="6912000"/>
            <a:ext cx="0" cy="0"/>
          </a:xfrm>
          <a:prstGeom prst="rect">
            <a:avLst/>
          </a:prstGeom>
        </p:spPr>
        <p:txBody>
          <a:bodyPr/>
          <a:lstStyle>
            <a:lvl1pPr>
              <a:defRPr sz="100">
                <a:noFill/>
              </a:defRPr>
            </a:lvl1pPr>
          </a:lstStyle>
          <a:p>
            <a:fld id="{AADEABC1-D718-4B7D-90EE-8FDAFE6C4971}" type="datetime1">
              <a:rPr lang="en-US" smtClean="0"/>
              <a:t>5/19/2024</a:t>
            </a:fld>
            <a:endParaRPr lang="en-GB"/>
          </a:p>
        </p:txBody>
      </p:sp>
      <p:sp>
        <p:nvSpPr>
          <p:cNvPr id="5" name="FLD_PresentationTitle" hidden="1"/>
          <p:cNvSpPr>
            <a:spLocks noGrp="1"/>
          </p:cNvSpPr>
          <p:nvPr>
            <p:ph type="ftr" sz="quarter" idx="11"/>
          </p:nvPr>
        </p:nvSpPr>
        <p:spPr>
          <a:xfrm>
            <a:off x="0" y="6912000"/>
            <a:ext cx="0" cy="0"/>
          </a:xfrm>
        </p:spPr>
        <p:txBody>
          <a:bodyPr/>
          <a:lstStyle>
            <a:lvl1pPr>
              <a:defRPr sz="100">
                <a:noFill/>
              </a:defRPr>
            </a:lvl1pPr>
          </a:lstStyle>
          <a:p>
            <a:r>
              <a:rPr lang="en-US"/>
              <a:t>Classification Internal Use   Author SALA Approved by SALA Version 1 </a:t>
            </a:r>
            <a:endParaRPr lang="en-GB"/>
          </a:p>
        </p:txBody>
      </p:sp>
      <p:sp>
        <p:nvSpPr>
          <p:cNvPr id="6" name="Slide Number Placeholder 5" hidden="1"/>
          <p:cNvSpPr>
            <a:spLocks noGrp="1"/>
          </p:cNvSpPr>
          <p:nvPr>
            <p:ph type="sldNum" sz="quarter" idx="12"/>
          </p:nvPr>
        </p:nvSpPr>
        <p:spPr>
          <a:xfrm>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pic>
        <p:nvPicPr>
          <p:cNvPr id="15" name="Graphic 14">
            <a:extLst>
              <a:ext uri="{FF2B5EF4-FFF2-40B4-BE49-F238E27FC236}">
                <a16:creationId xmlns:a16="http://schemas.microsoft.com/office/drawing/2014/main" id="{0136E350-BDD8-45F5-A3A2-28357C44B0F0}"/>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6" name="Graphic 15">
            <a:extLst>
              <a:ext uri="{FF2B5EF4-FFF2-40B4-BE49-F238E27FC236}">
                <a16:creationId xmlns:a16="http://schemas.microsoft.com/office/drawing/2014/main" id="{652EAB34-1B4A-4A1D-9DAE-98EC9F1CC026}"/>
              </a:ext>
            </a:extLst>
          </p:cNvPr>
          <p:cNvPicPr>
            <a:picLocks noChangeAspect="1"/>
          </p:cNvPicPr>
          <p:nvPr userDrawn="1"/>
        </p:nvPicPr>
        <p:blipFill>
          <a:blip r:embed="rId5">
            <a:extLst>
              <a:ext uri="{96DAC541-7B7A-43D3-8B79-37D633B846F1}">
                <asvg:svgBlip xmlns:asvg="http://schemas.microsoft.com/office/drawing/2016/SVG/main" xmlns="" r:embed="rId6"/>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spTree>
    <p:extLst>
      <p:ext uri="{BB962C8B-B14F-4D97-AF65-F5344CB8AC3E}">
        <p14:creationId xmlns:p14="http://schemas.microsoft.com/office/powerpoint/2010/main" val="987973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reaker green B">
    <p:spTree>
      <p:nvGrpSpPr>
        <p:cNvPr id="1" name=""/>
        <p:cNvGrpSpPr/>
        <p:nvPr/>
      </p:nvGrpSpPr>
      <p:grpSpPr>
        <a:xfrm>
          <a:off x="0" y="0"/>
          <a:ext cx="0" cy="0"/>
          <a:chOff x="0" y="0"/>
          <a:chExt cx="0" cy="0"/>
        </a:xfrm>
      </p:grpSpPr>
      <p:pic>
        <p:nvPicPr>
          <p:cNvPr id="12" name="Picture 11" descr="A picture containing water, nature&#10;&#10;Description automatically generated">
            <a:extLst>
              <a:ext uri="{FF2B5EF4-FFF2-40B4-BE49-F238E27FC236}">
                <a16:creationId xmlns:a16="http://schemas.microsoft.com/office/drawing/2014/main" id="{9B78161E-B1F5-4AA4-B764-9D18FFE59068}"/>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4" name="Date_GeneralDate"/>
          <p:cNvSpPr>
            <a:spLocks noGrp="1"/>
          </p:cNvSpPr>
          <p:nvPr>
            <p:ph type="dt" sz="half" idx="10"/>
          </p:nvPr>
        </p:nvSpPr>
        <p:spPr>
          <a:xfrm>
            <a:off x="0" y="6912000"/>
            <a:ext cx="0" cy="0"/>
          </a:xfrm>
          <a:prstGeom prst="rect">
            <a:avLst/>
          </a:prstGeom>
        </p:spPr>
        <p:txBody>
          <a:bodyPr/>
          <a:lstStyle>
            <a:lvl1pPr>
              <a:defRPr sz="100">
                <a:noFill/>
              </a:defRPr>
            </a:lvl1pPr>
          </a:lstStyle>
          <a:p>
            <a:fld id="{34B7C2FB-938E-44B8-9861-2BF979FDE959}" type="datetime1">
              <a:rPr lang="en-US" smtClean="0"/>
              <a:t>5/19/2024</a:t>
            </a:fld>
            <a:endParaRPr lang="en-GB"/>
          </a:p>
        </p:txBody>
      </p:sp>
      <p:sp>
        <p:nvSpPr>
          <p:cNvPr id="5" name="FLD_PresentationTitle"/>
          <p:cNvSpPr>
            <a:spLocks noGrp="1"/>
          </p:cNvSpPr>
          <p:nvPr>
            <p:ph type="ftr" sz="quarter" idx="11"/>
          </p:nvPr>
        </p:nvSpPr>
        <p:spPr>
          <a:xfrm>
            <a:off x="0" y="6912000"/>
            <a:ext cx="0" cy="0"/>
          </a:xfrm>
        </p:spPr>
        <p:txBody>
          <a:bodyPr/>
          <a:lstStyle>
            <a:lvl1pPr>
              <a:defRPr sz="100">
                <a:noFill/>
              </a:defRPr>
            </a:lvl1pPr>
          </a:lstStyle>
          <a:p>
            <a:r>
              <a:rPr lang="en-US"/>
              <a:t>Classification Internal Use   Author SALA Approved by SALA Version 1 </a:t>
            </a:r>
            <a:endParaRPr lang="en-GB"/>
          </a:p>
        </p:txBody>
      </p:sp>
      <p:sp>
        <p:nvSpPr>
          <p:cNvPr id="6" name="Slide Number Placeholder 5" hidden="1"/>
          <p:cNvSpPr>
            <a:spLocks noGrp="1"/>
          </p:cNvSpPr>
          <p:nvPr>
            <p:ph type="sldNum" sz="quarter" idx="12"/>
          </p:nvPr>
        </p:nvSpPr>
        <p:spPr>
          <a:xfrm>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Tree>
    <p:extLst>
      <p:ext uri="{BB962C8B-B14F-4D97-AF65-F5344CB8AC3E}">
        <p14:creationId xmlns:p14="http://schemas.microsoft.com/office/powerpoint/2010/main" val="41477421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reaker blue A">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5BE173-7AFB-45C0-A616-3638C86A0B43}"/>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l="881" t="8174" b="8174"/>
          <a:stretch/>
        </p:blipFill>
        <p:spPr>
          <a:xfrm>
            <a:off x="0" y="-1"/>
            <a:ext cx="12191999" cy="6858001"/>
          </a:xfrm>
          <a:prstGeom prst="rect">
            <a:avLst/>
          </a:prstGeom>
        </p:spPr>
      </p:pic>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8" name="Date Placeholder 7" hidden="1">
            <a:extLst>
              <a:ext uri="{FF2B5EF4-FFF2-40B4-BE49-F238E27FC236}">
                <a16:creationId xmlns:a16="http://schemas.microsoft.com/office/drawing/2014/main" id="{B66CE39F-9B8B-4391-A400-A1F7AF6BA633}"/>
              </a:ext>
            </a:extLst>
          </p:cNvPr>
          <p:cNvSpPr>
            <a:spLocks noGrp="1"/>
          </p:cNvSpPr>
          <p:nvPr>
            <p:ph type="dt" sz="half" idx="19"/>
          </p:nvPr>
        </p:nvSpPr>
        <p:spPr/>
        <p:txBody>
          <a:bodyPr/>
          <a:lstStyle/>
          <a:p>
            <a:fld id="{E48E45CC-533D-4E4F-95EE-7C3B040B8D7E}" type="datetime1">
              <a:rPr lang="en-US" smtClean="0"/>
              <a:t>5/19/2024</a:t>
            </a:fld>
            <a:endParaRPr lang="en-GB"/>
          </a:p>
        </p:txBody>
      </p:sp>
      <p:sp>
        <p:nvSpPr>
          <p:cNvPr id="9" name="Footer Placeholder 8" hidden="1">
            <a:extLst>
              <a:ext uri="{FF2B5EF4-FFF2-40B4-BE49-F238E27FC236}">
                <a16:creationId xmlns:a16="http://schemas.microsoft.com/office/drawing/2014/main" id="{207E322C-6BC2-49F8-9A34-526CFAA1FCDB}"/>
              </a:ext>
            </a:extLst>
          </p:cNvPr>
          <p:cNvSpPr>
            <a:spLocks noGrp="1"/>
          </p:cNvSpPr>
          <p:nvPr>
            <p:ph type="ftr" sz="quarter" idx="20"/>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11" name="Slide Number Placeholder 10" hidden="1">
            <a:extLst>
              <a:ext uri="{FF2B5EF4-FFF2-40B4-BE49-F238E27FC236}">
                <a16:creationId xmlns:a16="http://schemas.microsoft.com/office/drawing/2014/main" id="{2F300DB0-7BB2-49C2-BB7A-B6A7995B1A4D}"/>
              </a:ext>
            </a:extLst>
          </p:cNvPr>
          <p:cNvSpPr>
            <a:spLocks noGrp="1"/>
          </p:cNvSpPr>
          <p:nvPr>
            <p:ph type="sldNum" sz="quarter" idx="21"/>
          </p:nvPr>
        </p:nvSpPr>
        <p:spPr/>
        <p:txBody>
          <a:bodyPr/>
          <a:lstStyle/>
          <a:p>
            <a:fld id="{24C8C45C-947F-4981-8B3F-4F32E973C901}" type="slidenum">
              <a:rPr lang="en-GB" smtClean="0"/>
              <a:pPr/>
              <a:t>‹#›</a:t>
            </a:fld>
            <a:endParaRPr lang="en-GB"/>
          </a:p>
        </p:txBody>
      </p:sp>
      <p:pic>
        <p:nvPicPr>
          <p:cNvPr id="17" name="Graphic 16">
            <a:extLst>
              <a:ext uri="{FF2B5EF4-FFF2-40B4-BE49-F238E27FC236}">
                <a16:creationId xmlns:a16="http://schemas.microsoft.com/office/drawing/2014/main" id="{F5542238-6E54-4511-B520-C0DECC19EB70}"/>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8" name="Graphic 17">
            <a:extLst>
              <a:ext uri="{FF2B5EF4-FFF2-40B4-BE49-F238E27FC236}">
                <a16:creationId xmlns:a16="http://schemas.microsoft.com/office/drawing/2014/main" id="{6AAEF967-5C7C-4EAF-A6EF-0DFB549CF33A}"/>
              </a:ext>
            </a:extLst>
          </p:cNvPr>
          <p:cNvPicPr>
            <a:picLocks noChangeAspect="1"/>
          </p:cNvPicPr>
          <p:nvPr userDrawn="1"/>
        </p:nvPicPr>
        <p:blipFill>
          <a:blip r:embed="rId5">
            <a:extLst>
              <a:ext uri="{96DAC541-7B7A-43D3-8B79-37D633B846F1}">
                <asvg:svgBlip xmlns:asvg="http://schemas.microsoft.com/office/drawing/2016/SVG/main" xmlns="" r:embed="rId6"/>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spTree>
    <p:extLst>
      <p:ext uri="{BB962C8B-B14F-4D97-AF65-F5344CB8AC3E}">
        <p14:creationId xmlns:p14="http://schemas.microsoft.com/office/powerpoint/2010/main" val="2738681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reaker blue B">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37BEE7-6956-4512-9EFD-4442D26F99B1}"/>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l="881" t="8174" b="8174"/>
          <a:stretch/>
        </p:blipFill>
        <p:spPr>
          <a:xfrm>
            <a:off x="0" y="-1"/>
            <a:ext cx="12191999" cy="6858001"/>
          </a:xfrm>
          <a:prstGeom prst="rect">
            <a:avLst/>
          </a:prstGeom>
        </p:spPr>
      </p:pic>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8" name="Date Placeholder 7" hidden="1">
            <a:extLst>
              <a:ext uri="{FF2B5EF4-FFF2-40B4-BE49-F238E27FC236}">
                <a16:creationId xmlns:a16="http://schemas.microsoft.com/office/drawing/2014/main" id="{B66CE39F-9B8B-4391-A400-A1F7AF6BA633}"/>
              </a:ext>
            </a:extLst>
          </p:cNvPr>
          <p:cNvSpPr>
            <a:spLocks noGrp="1"/>
          </p:cNvSpPr>
          <p:nvPr>
            <p:ph type="dt" sz="half" idx="19"/>
          </p:nvPr>
        </p:nvSpPr>
        <p:spPr/>
        <p:txBody>
          <a:bodyPr/>
          <a:lstStyle/>
          <a:p>
            <a:fld id="{61928268-59F4-4D73-A560-61F24300EDD1}" type="datetime1">
              <a:rPr lang="en-US" smtClean="0"/>
              <a:t>5/19/2024</a:t>
            </a:fld>
            <a:endParaRPr lang="en-GB"/>
          </a:p>
        </p:txBody>
      </p:sp>
      <p:sp>
        <p:nvSpPr>
          <p:cNvPr id="9" name="Footer Placeholder 8" hidden="1">
            <a:extLst>
              <a:ext uri="{FF2B5EF4-FFF2-40B4-BE49-F238E27FC236}">
                <a16:creationId xmlns:a16="http://schemas.microsoft.com/office/drawing/2014/main" id="{207E322C-6BC2-49F8-9A34-526CFAA1FCDB}"/>
              </a:ext>
            </a:extLst>
          </p:cNvPr>
          <p:cNvSpPr>
            <a:spLocks noGrp="1"/>
          </p:cNvSpPr>
          <p:nvPr>
            <p:ph type="ftr" sz="quarter" idx="20"/>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11" name="Slide Number Placeholder 10" hidden="1">
            <a:extLst>
              <a:ext uri="{FF2B5EF4-FFF2-40B4-BE49-F238E27FC236}">
                <a16:creationId xmlns:a16="http://schemas.microsoft.com/office/drawing/2014/main" id="{2F300DB0-7BB2-49C2-BB7A-B6A7995B1A4D}"/>
              </a:ext>
            </a:extLst>
          </p:cNvPr>
          <p:cNvSpPr>
            <a:spLocks noGrp="1"/>
          </p:cNvSpPr>
          <p:nvPr>
            <p:ph type="sldNum" sz="quarter" idx="21"/>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2574231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reaker/outro - white ">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C86A6C8-8BAE-4D0D-8031-A8842AF66DCD}"/>
              </a:ext>
            </a:extLst>
          </p:cNvPr>
          <p:cNvGraphicFramePr>
            <a:graphicFrameLocks noChangeAspect="1"/>
          </p:cNvGraphicFramePr>
          <p:nvPr userDrawn="1">
            <p:custDataLst>
              <p:tags r:id="rId2"/>
            </p:custDataLst>
            <p:extLst>
              <p:ext uri="{D42A27DB-BD31-4B8C-83A1-F6EECF244321}">
                <p14:modId xmlns:p14="http://schemas.microsoft.com/office/powerpoint/2010/main" val="3395795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CC86A6C8-8BAE-4D0D-8031-A8842AF66D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588A2300-7AAB-7FB5-02D7-AD03F608AB6D}"/>
              </a:ext>
            </a:extLst>
          </p:cNvPr>
          <p:cNvSpPr>
            <a:spLocks noGrp="1"/>
          </p:cNvSpPr>
          <p:nvPr>
            <p:ph type="pic" sz="quarter" idx="13" hasCustomPrompt="1"/>
          </p:nvPr>
        </p:nvSpPr>
        <p:spPr>
          <a:xfrm>
            <a:off x="6966676" y="-14616"/>
            <a:ext cx="5233823" cy="6872616"/>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9" name="Rectangle 8">
            <a:extLst>
              <a:ext uri="{FF2B5EF4-FFF2-40B4-BE49-F238E27FC236}">
                <a16:creationId xmlns:a16="http://schemas.microsoft.com/office/drawing/2014/main" id="{AEF7AD01-A7E3-46E5-45AC-04BB11E2AA27}"/>
              </a:ext>
            </a:extLst>
          </p:cNvPr>
          <p:cNvSpPr/>
          <p:nvPr userDrawn="1"/>
        </p:nvSpPr>
        <p:spPr>
          <a:xfrm>
            <a:off x="0" y="-14616"/>
            <a:ext cx="6944450" cy="686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0EEDF04E-6D36-4944-B3E8-1EFC1F9E1713}"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0332" y="6518453"/>
            <a:ext cx="560343" cy="163909"/>
          </a:xfrm>
          <a:prstGeom prst="rect">
            <a:avLst/>
          </a:prstGeom>
        </p:spPr>
      </p:pic>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3" name="Date Placeholder 3">
            <a:extLst>
              <a:ext uri="{FF2B5EF4-FFF2-40B4-BE49-F238E27FC236}">
                <a16:creationId xmlns:a16="http://schemas.microsoft.com/office/drawing/2014/main" id="{89C1392E-383F-B6FF-9764-9026AD0B1D80}"/>
              </a:ext>
            </a:extLst>
          </p:cNvPr>
          <p:cNvSpPr txBox="1">
            <a:spLocks/>
          </p:cNvSpPr>
          <p:nvPr userDrawn="1"/>
        </p:nvSpPr>
        <p:spPr>
          <a:xfrm>
            <a:off x="1420585" y="6509310"/>
            <a:ext cx="176298" cy="190320"/>
          </a:xfrm>
          <a:prstGeom prst="rect">
            <a:avLst/>
          </a:prstGeom>
          <a:ln>
            <a:noFill/>
          </a:ln>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9" name="Text Placeholder 15">
            <a:extLst>
              <a:ext uri="{FF2B5EF4-FFF2-40B4-BE49-F238E27FC236}">
                <a16:creationId xmlns:a16="http://schemas.microsoft.com/office/drawing/2014/main" id="{44F606D1-F0FA-2DA2-ABA0-E903E94A34CB}"/>
              </a:ext>
            </a:extLst>
          </p:cNvPr>
          <p:cNvSpPr>
            <a:spLocks noGrp="1"/>
          </p:cNvSpPr>
          <p:nvPr>
            <p:ph type="body" sz="quarter" idx="14" hasCustomPrompt="1"/>
          </p:nvPr>
        </p:nvSpPr>
        <p:spPr>
          <a:xfrm>
            <a:off x="6966675" y="-14616"/>
            <a:ext cx="334163" cy="6867525"/>
          </a:xfrm>
          <a:solidFill>
            <a:schemeClr val="tx1">
              <a:alpha val="80000"/>
            </a:schemeClr>
          </a:solidFill>
          <a:ln>
            <a:noFill/>
          </a:ln>
        </p:spPr>
        <p:txBody>
          <a:bodyPr/>
          <a:lstStyle>
            <a:lvl1pPr marL="0" indent="0">
              <a:buNone/>
              <a:defRPr/>
            </a:lvl1pPr>
          </a:lstStyle>
          <a:p>
            <a:pPr lvl="0"/>
            <a:r>
              <a:rPr lang="en-DK"/>
              <a:t> </a:t>
            </a:r>
          </a:p>
        </p:txBody>
      </p:sp>
      <p:sp>
        <p:nvSpPr>
          <p:cNvPr id="10" name="Title Placeholder 1">
            <a:extLst>
              <a:ext uri="{FF2B5EF4-FFF2-40B4-BE49-F238E27FC236}">
                <a16:creationId xmlns:a16="http://schemas.microsoft.com/office/drawing/2014/main" id="{50F44FF2-C691-6530-EA76-3053E9905D87}"/>
              </a:ext>
            </a:extLst>
          </p:cNvPr>
          <p:cNvSpPr>
            <a:spLocks noGrp="1"/>
          </p:cNvSpPr>
          <p:nvPr>
            <p:ph type="title" hasCustomPrompt="1"/>
          </p:nvPr>
        </p:nvSpPr>
        <p:spPr>
          <a:xfrm>
            <a:off x="350333" y="1730887"/>
            <a:ext cx="6268656" cy="3246640"/>
          </a:xfrm>
          <a:prstGeom prst="rect">
            <a:avLst/>
          </a:prstGeom>
        </p:spPr>
        <p:txBody>
          <a:bodyPr vert="horz" lIns="0" tIns="45720" rIns="0" bIns="45720" rtlCol="0" anchor="ctr" anchorCtr="0">
            <a:normAutofit/>
          </a:bodyPr>
          <a:lstStyle>
            <a:lvl1pPr>
              <a:lnSpc>
                <a:spcPct val="100000"/>
              </a:lnSpc>
              <a:defRPr sz="3000" b="1" i="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text</a:t>
            </a:r>
            <a:endParaRPr lang="en-DK"/>
          </a:p>
        </p:txBody>
      </p:sp>
    </p:spTree>
    <p:extLst>
      <p:ext uri="{BB962C8B-B14F-4D97-AF65-F5344CB8AC3E}">
        <p14:creationId xmlns:p14="http://schemas.microsoft.com/office/powerpoint/2010/main" val="28127075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reaker clay 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62438A-00AD-46A3-81D6-A5C5F962614E}"/>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8" name="Date Placeholder 7" hidden="1">
            <a:extLst>
              <a:ext uri="{FF2B5EF4-FFF2-40B4-BE49-F238E27FC236}">
                <a16:creationId xmlns:a16="http://schemas.microsoft.com/office/drawing/2014/main" id="{B66CE39F-9B8B-4391-A400-A1F7AF6BA633}"/>
              </a:ext>
            </a:extLst>
          </p:cNvPr>
          <p:cNvSpPr>
            <a:spLocks noGrp="1"/>
          </p:cNvSpPr>
          <p:nvPr>
            <p:ph type="dt" sz="half" idx="19"/>
          </p:nvPr>
        </p:nvSpPr>
        <p:spPr/>
        <p:txBody>
          <a:bodyPr/>
          <a:lstStyle/>
          <a:p>
            <a:fld id="{084834FF-CA49-4444-800C-6F43B48214B1}" type="datetime1">
              <a:rPr lang="en-US" smtClean="0"/>
              <a:t>5/19/2024</a:t>
            </a:fld>
            <a:endParaRPr lang="en-GB"/>
          </a:p>
        </p:txBody>
      </p:sp>
      <p:sp>
        <p:nvSpPr>
          <p:cNvPr id="9" name="Footer Placeholder 8" hidden="1">
            <a:extLst>
              <a:ext uri="{FF2B5EF4-FFF2-40B4-BE49-F238E27FC236}">
                <a16:creationId xmlns:a16="http://schemas.microsoft.com/office/drawing/2014/main" id="{207E322C-6BC2-49F8-9A34-526CFAA1FCDB}"/>
              </a:ext>
            </a:extLst>
          </p:cNvPr>
          <p:cNvSpPr>
            <a:spLocks noGrp="1"/>
          </p:cNvSpPr>
          <p:nvPr>
            <p:ph type="ftr" sz="quarter" idx="20"/>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11" name="Slide Number Placeholder 10" hidden="1">
            <a:extLst>
              <a:ext uri="{FF2B5EF4-FFF2-40B4-BE49-F238E27FC236}">
                <a16:creationId xmlns:a16="http://schemas.microsoft.com/office/drawing/2014/main" id="{2F300DB0-7BB2-49C2-BB7A-B6A7995B1A4D}"/>
              </a:ext>
            </a:extLst>
          </p:cNvPr>
          <p:cNvSpPr>
            <a:spLocks noGrp="1"/>
          </p:cNvSpPr>
          <p:nvPr>
            <p:ph type="sldNum" sz="quarter" idx="21"/>
          </p:nvPr>
        </p:nvSpPr>
        <p:spPr/>
        <p:txBody>
          <a:bodyPr/>
          <a:lstStyle/>
          <a:p>
            <a:fld id="{24C8C45C-947F-4981-8B3F-4F32E973C901}" type="slidenum">
              <a:rPr lang="en-GB" smtClean="0"/>
              <a:pPr/>
              <a:t>‹#›</a:t>
            </a:fld>
            <a:endParaRPr lang="en-GB"/>
          </a:p>
        </p:txBody>
      </p:sp>
      <p:pic>
        <p:nvPicPr>
          <p:cNvPr id="15" name="Graphic 14">
            <a:extLst>
              <a:ext uri="{FF2B5EF4-FFF2-40B4-BE49-F238E27FC236}">
                <a16:creationId xmlns:a16="http://schemas.microsoft.com/office/drawing/2014/main" id="{7EB94AAB-963C-4CB6-9EDF-43ADD5842304}"/>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7" name="Graphic 16">
            <a:extLst>
              <a:ext uri="{FF2B5EF4-FFF2-40B4-BE49-F238E27FC236}">
                <a16:creationId xmlns:a16="http://schemas.microsoft.com/office/drawing/2014/main" id="{C0BF7A99-48D5-47E0-A013-717A6FAB5A64}"/>
              </a:ext>
            </a:extLst>
          </p:cNvPr>
          <p:cNvPicPr>
            <a:picLocks noChangeAspect="1"/>
          </p:cNvPicPr>
          <p:nvPr userDrawn="1"/>
        </p:nvPicPr>
        <p:blipFill>
          <a:blip r:embed="rId5">
            <a:extLst>
              <a:ext uri="{96DAC541-7B7A-43D3-8B79-37D633B846F1}">
                <asvg:svgBlip xmlns:asvg="http://schemas.microsoft.com/office/drawing/2016/SVG/main" xmlns="" r:embed="rId6"/>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spTree>
    <p:extLst>
      <p:ext uri="{BB962C8B-B14F-4D97-AF65-F5344CB8AC3E}">
        <p14:creationId xmlns:p14="http://schemas.microsoft.com/office/powerpoint/2010/main" val="21420430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reaker clay B">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2C1E689-424E-48A9-87B4-9C030D825739}"/>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8" name="Date Placeholder 7" hidden="1">
            <a:extLst>
              <a:ext uri="{FF2B5EF4-FFF2-40B4-BE49-F238E27FC236}">
                <a16:creationId xmlns:a16="http://schemas.microsoft.com/office/drawing/2014/main" id="{B66CE39F-9B8B-4391-A400-A1F7AF6BA633}"/>
              </a:ext>
            </a:extLst>
          </p:cNvPr>
          <p:cNvSpPr>
            <a:spLocks noGrp="1"/>
          </p:cNvSpPr>
          <p:nvPr>
            <p:ph type="dt" sz="half" idx="19"/>
          </p:nvPr>
        </p:nvSpPr>
        <p:spPr/>
        <p:txBody>
          <a:bodyPr/>
          <a:lstStyle/>
          <a:p>
            <a:fld id="{F6471680-B4A1-4DC0-87A0-04D6F7B8BC4E}" type="datetime1">
              <a:rPr lang="en-US" smtClean="0"/>
              <a:t>5/19/2024</a:t>
            </a:fld>
            <a:endParaRPr lang="en-GB"/>
          </a:p>
        </p:txBody>
      </p:sp>
      <p:sp>
        <p:nvSpPr>
          <p:cNvPr id="9" name="Footer Placeholder 8" hidden="1">
            <a:extLst>
              <a:ext uri="{FF2B5EF4-FFF2-40B4-BE49-F238E27FC236}">
                <a16:creationId xmlns:a16="http://schemas.microsoft.com/office/drawing/2014/main" id="{207E322C-6BC2-49F8-9A34-526CFAA1FCDB}"/>
              </a:ext>
            </a:extLst>
          </p:cNvPr>
          <p:cNvSpPr>
            <a:spLocks noGrp="1"/>
          </p:cNvSpPr>
          <p:nvPr>
            <p:ph type="ftr" sz="quarter" idx="20"/>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11" name="Slide Number Placeholder 10" hidden="1">
            <a:extLst>
              <a:ext uri="{FF2B5EF4-FFF2-40B4-BE49-F238E27FC236}">
                <a16:creationId xmlns:a16="http://schemas.microsoft.com/office/drawing/2014/main" id="{2F300DB0-7BB2-49C2-BB7A-B6A7995B1A4D}"/>
              </a:ext>
            </a:extLst>
          </p:cNvPr>
          <p:cNvSpPr>
            <a:spLocks noGrp="1"/>
          </p:cNvSpPr>
          <p:nvPr>
            <p:ph type="sldNum" sz="quarter" idx="21"/>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22658647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reaker orange">
    <p:bg>
      <p:bgPr>
        <a:solidFill>
          <a:srgbClr val="FE5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8" name="Date Placeholder 7" hidden="1">
            <a:extLst>
              <a:ext uri="{FF2B5EF4-FFF2-40B4-BE49-F238E27FC236}">
                <a16:creationId xmlns:a16="http://schemas.microsoft.com/office/drawing/2014/main" id="{B66CE39F-9B8B-4391-A400-A1F7AF6BA633}"/>
              </a:ext>
            </a:extLst>
          </p:cNvPr>
          <p:cNvSpPr>
            <a:spLocks noGrp="1"/>
          </p:cNvSpPr>
          <p:nvPr>
            <p:ph type="dt" sz="half" idx="19"/>
          </p:nvPr>
        </p:nvSpPr>
        <p:spPr/>
        <p:txBody>
          <a:bodyPr/>
          <a:lstStyle/>
          <a:p>
            <a:fld id="{37890CBC-D1BB-40ED-AD22-19F0364B0365}" type="datetime1">
              <a:rPr lang="en-US" smtClean="0"/>
              <a:t>5/19/2024</a:t>
            </a:fld>
            <a:endParaRPr lang="en-GB"/>
          </a:p>
        </p:txBody>
      </p:sp>
      <p:sp>
        <p:nvSpPr>
          <p:cNvPr id="9" name="Footer Placeholder 8" hidden="1">
            <a:extLst>
              <a:ext uri="{FF2B5EF4-FFF2-40B4-BE49-F238E27FC236}">
                <a16:creationId xmlns:a16="http://schemas.microsoft.com/office/drawing/2014/main" id="{207E322C-6BC2-49F8-9A34-526CFAA1FCDB}"/>
              </a:ext>
            </a:extLst>
          </p:cNvPr>
          <p:cNvSpPr>
            <a:spLocks noGrp="1"/>
          </p:cNvSpPr>
          <p:nvPr>
            <p:ph type="ftr" sz="quarter" idx="20"/>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11" name="Slide Number Placeholder 10" hidden="1">
            <a:extLst>
              <a:ext uri="{FF2B5EF4-FFF2-40B4-BE49-F238E27FC236}">
                <a16:creationId xmlns:a16="http://schemas.microsoft.com/office/drawing/2014/main" id="{2F300DB0-7BB2-49C2-BB7A-B6A7995B1A4D}"/>
              </a:ext>
            </a:extLst>
          </p:cNvPr>
          <p:cNvSpPr>
            <a:spLocks noGrp="1"/>
          </p:cNvSpPr>
          <p:nvPr>
            <p:ph type="sldNum" sz="quarter" idx="21"/>
          </p:nvPr>
        </p:nvSpPr>
        <p:spPr/>
        <p:txBody>
          <a:bodyPr/>
          <a:lstStyle/>
          <a:p>
            <a:fld id="{24C8C45C-947F-4981-8B3F-4F32E973C901}" type="slidenum">
              <a:rPr lang="en-GB" smtClean="0"/>
              <a:pPr/>
              <a:t>‹#›</a:t>
            </a:fld>
            <a:endParaRPr lang="en-GB"/>
          </a:p>
        </p:txBody>
      </p:sp>
      <p:pic>
        <p:nvPicPr>
          <p:cNvPr id="13" name="Graphic 12">
            <a:extLst>
              <a:ext uri="{FF2B5EF4-FFF2-40B4-BE49-F238E27FC236}">
                <a16:creationId xmlns:a16="http://schemas.microsoft.com/office/drawing/2014/main" id="{80F4BE10-2F1F-4893-8E6A-3315F471CBEE}"/>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8599"/>
          <a:stretch>
            <a:fillRect/>
          </a:stretch>
        </p:blipFill>
        <p:spPr>
          <a:xfrm>
            <a:off x="693315"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4" name="Graphic 13">
            <a:extLst>
              <a:ext uri="{FF2B5EF4-FFF2-40B4-BE49-F238E27FC236}">
                <a16:creationId xmlns:a16="http://schemas.microsoft.com/office/drawing/2014/main" id="{390CBFE6-AC4C-4BED-B982-9724ABDAEEBC}"/>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spTree>
    <p:extLst>
      <p:ext uri="{BB962C8B-B14F-4D97-AF65-F5344CB8AC3E}">
        <p14:creationId xmlns:p14="http://schemas.microsoft.com/office/powerpoint/2010/main" val="29508611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reak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8" name="Date Placeholder 7" hidden="1">
            <a:extLst>
              <a:ext uri="{FF2B5EF4-FFF2-40B4-BE49-F238E27FC236}">
                <a16:creationId xmlns:a16="http://schemas.microsoft.com/office/drawing/2014/main" id="{B66CE39F-9B8B-4391-A400-A1F7AF6BA633}"/>
              </a:ext>
            </a:extLst>
          </p:cNvPr>
          <p:cNvSpPr>
            <a:spLocks noGrp="1"/>
          </p:cNvSpPr>
          <p:nvPr>
            <p:ph type="dt" sz="half" idx="19"/>
          </p:nvPr>
        </p:nvSpPr>
        <p:spPr/>
        <p:txBody>
          <a:bodyPr/>
          <a:lstStyle/>
          <a:p>
            <a:fld id="{51CB66ED-CC71-4B77-B2B6-47E020229CF2}" type="datetime1">
              <a:rPr lang="en-US" smtClean="0"/>
              <a:t>5/19/2024</a:t>
            </a:fld>
            <a:endParaRPr lang="en-GB"/>
          </a:p>
        </p:txBody>
      </p:sp>
      <p:sp>
        <p:nvSpPr>
          <p:cNvPr id="9" name="Footer Placeholder 8" hidden="1">
            <a:extLst>
              <a:ext uri="{FF2B5EF4-FFF2-40B4-BE49-F238E27FC236}">
                <a16:creationId xmlns:a16="http://schemas.microsoft.com/office/drawing/2014/main" id="{207E322C-6BC2-49F8-9A34-526CFAA1FCDB}"/>
              </a:ext>
            </a:extLst>
          </p:cNvPr>
          <p:cNvSpPr>
            <a:spLocks noGrp="1"/>
          </p:cNvSpPr>
          <p:nvPr>
            <p:ph type="ftr" sz="quarter" idx="20"/>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11" name="Slide Number Placeholder 10" hidden="1">
            <a:extLst>
              <a:ext uri="{FF2B5EF4-FFF2-40B4-BE49-F238E27FC236}">
                <a16:creationId xmlns:a16="http://schemas.microsoft.com/office/drawing/2014/main" id="{2F300DB0-7BB2-49C2-BB7A-B6A7995B1A4D}"/>
              </a:ext>
            </a:extLst>
          </p:cNvPr>
          <p:cNvSpPr>
            <a:spLocks noGrp="1"/>
          </p:cNvSpPr>
          <p:nvPr>
            <p:ph type="sldNum" sz="quarter" idx="21"/>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30329860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Click to add title</a:t>
            </a:r>
          </a:p>
        </p:txBody>
      </p:sp>
      <p:sp>
        <p:nvSpPr>
          <p:cNvPr id="3" name="Content Placeholder 2"/>
          <p:cNvSpPr>
            <a:spLocks noGrp="1"/>
          </p:cNvSpPr>
          <p:nvPr>
            <p:ph idx="1" hasCustomPrompt="1"/>
          </p:nvPr>
        </p:nvSpPr>
        <p:spPr/>
        <p:txBody>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Date Placeholder 6">
            <a:extLst>
              <a:ext uri="{FF2B5EF4-FFF2-40B4-BE49-F238E27FC236}">
                <a16:creationId xmlns:a16="http://schemas.microsoft.com/office/drawing/2014/main" id="{6F4D8F53-E15C-4984-A585-BDBE1845035C}"/>
              </a:ext>
            </a:extLst>
          </p:cNvPr>
          <p:cNvSpPr>
            <a:spLocks noGrp="1"/>
          </p:cNvSpPr>
          <p:nvPr>
            <p:ph type="dt" sz="half" idx="10"/>
          </p:nvPr>
        </p:nvSpPr>
        <p:spPr/>
        <p:txBody>
          <a:bodyPr/>
          <a:lstStyle/>
          <a:p>
            <a:fld id="{73FC0AEE-8EF6-473D-954E-814AB4BE7330}" type="datetime1">
              <a:rPr lang="en-US" smtClean="0"/>
              <a:t>5/19/2024</a:t>
            </a:fld>
            <a:endParaRPr lang="en-GB"/>
          </a:p>
        </p:txBody>
      </p:sp>
      <p:sp>
        <p:nvSpPr>
          <p:cNvPr id="8" name="Footer Placeholder 7">
            <a:extLst>
              <a:ext uri="{FF2B5EF4-FFF2-40B4-BE49-F238E27FC236}">
                <a16:creationId xmlns:a16="http://schemas.microsoft.com/office/drawing/2014/main" id="{9A6EAAC7-92B3-434D-8ACC-EF9021145F06}"/>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9" name="Slide Number Placeholder 8">
            <a:extLst>
              <a:ext uri="{FF2B5EF4-FFF2-40B4-BE49-F238E27FC236}">
                <a16:creationId xmlns:a16="http://schemas.microsoft.com/office/drawing/2014/main" id="{DA95F2A0-FBFF-47E2-8786-83EA69D02F94}"/>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32366367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B">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5289453-7630-401B-846B-E4E398FFDBD9}"/>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4019"/>
          <a:stretch>
            <a:fillRect/>
          </a:stretch>
        </p:blipFill>
        <p:spPr>
          <a:xfrm>
            <a:off x="692753" y="271369"/>
            <a:ext cx="4884666" cy="6582349"/>
          </a:xfrm>
          <a:custGeom>
            <a:avLst/>
            <a:gdLst>
              <a:gd name="connsiteX0" fmla="*/ 0 w 4884666"/>
              <a:gd name="connsiteY0" fmla="*/ 0 h 6582349"/>
              <a:gd name="connsiteX1" fmla="*/ 4884666 w 4884666"/>
              <a:gd name="connsiteY1" fmla="*/ 0 h 6582349"/>
              <a:gd name="connsiteX2" fmla="*/ 4884666 w 4884666"/>
              <a:gd name="connsiteY2" fmla="*/ 6582349 h 6582349"/>
              <a:gd name="connsiteX3" fmla="*/ 0 w 4884666"/>
              <a:gd name="connsiteY3" fmla="*/ 6582349 h 6582349"/>
            </a:gdLst>
            <a:ahLst/>
            <a:cxnLst>
              <a:cxn ang="0">
                <a:pos x="connsiteX0" y="connsiteY0"/>
              </a:cxn>
              <a:cxn ang="0">
                <a:pos x="connsiteX1" y="connsiteY1"/>
              </a:cxn>
              <a:cxn ang="0">
                <a:pos x="connsiteX2" y="connsiteY2"/>
              </a:cxn>
              <a:cxn ang="0">
                <a:pos x="connsiteX3" y="connsiteY3"/>
              </a:cxn>
            </a:cxnLst>
            <a:rect l="l" t="t" r="r" b="b"/>
            <a:pathLst>
              <a:path w="4884666" h="6582349">
                <a:moveTo>
                  <a:pt x="0" y="0"/>
                </a:moveTo>
                <a:lnTo>
                  <a:pt x="4884666" y="0"/>
                </a:lnTo>
                <a:lnTo>
                  <a:pt x="4884666" y="6582349"/>
                </a:lnTo>
                <a:lnTo>
                  <a:pt x="0" y="6582349"/>
                </a:lnTo>
                <a:close/>
              </a:path>
            </a:pathLst>
          </a:custGeom>
        </p:spPr>
      </p:pic>
      <p:sp>
        <p:nvSpPr>
          <p:cNvPr id="2" name="Title 1"/>
          <p:cNvSpPr>
            <a:spLocks noGrp="1"/>
          </p:cNvSpPr>
          <p:nvPr>
            <p:ph type="title" hasCustomPrompt="1"/>
          </p:nvPr>
        </p:nvSpPr>
        <p:spPr/>
        <p:txBody>
          <a:bodyPr/>
          <a:lstStyle>
            <a:lvl1pPr>
              <a:defRPr/>
            </a:lvl1pPr>
          </a:lstStyle>
          <a:p>
            <a:r>
              <a:rPr lang="en-GB" noProof="0"/>
              <a:t>Click to add title</a:t>
            </a:r>
          </a:p>
        </p:txBody>
      </p:sp>
      <p:sp>
        <p:nvSpPr>
          <p:cNvPr id="3" name="Content Placeholder 2"/>
          <p:cNvSpPr>
            <a:spLocks noGrp="1"/>
          </p:cNvSpPr>
          <p:nvPr>
            <p:ph idx="1" hasCustomPrompt="1"/>
          </p:nvPr>
        </p:nvSpPr>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Date Placeholder 6">
            <a:extLst>
              <a:ext uri="{FF2B5EF4-FFF2-40B4-BE49-F238E27FC236}">
                <a16:creationId xmlns:a16="http://schemas.microsoft.com/office/drawing/2014/main" id="{6F4D8F53-E15C-4984-A585-BDBE1845035C}"/>
              </a:ext>
            </a:extLst>
          </p:cNvPr>
          <p:cNvSpPr>
            <a:spLocks noGrp="1"/>
          </p:cNvSpPr>
          <p:nvPr>
            <p:ph type="dt" sz="half" idx="10"/>
          </p:nvPr>
        </p:nvSpPr>
        <p:spPr/>
        <p:txBody>
          <a:bodyPr/>
          <a:lstStyle/>
          <a:p>
            <a:fld id="{07FC3BAE-AAFB-4F5F-BC1E-7E0EDB9D3264}" type="datetime1">
              <a:rPr lang="en-US" smtClean="0"/>
              <a:t>5/19/2024</a:t>
            </a:fld>
            <a:endParaRPr lang="en-GB"/>
          </a:p>
        </p:txBody>
      </p:sp>
      <p:sp>
        <p:nvSpPr>
          <p:cNvPr id="8" name="Footer Placeholder 7">
            <a:extLst>
              <a:ext uri="{FF2B5EF4-FFF2-40B4-BE49-F238E27FC236}">
                <a16:creationId xmlns:a16="http://schemas.microsoft.com/office/drawing/2014/main" id="{9A6EAAC7-92B3-434D-8ACC-EF9021145F06}"/>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9" name="Slide Number Placeholder 8">
            <a:extLst>
              <a:ext uri="{FF2B5EF4-FFF2-40B4-BE49-F238E27FC236}">
                <a16:creationId xmlns:a16="http://schemas.microsoft.com/office/drawing/2014/main" id="{DA95F2A0-FBFF-47E2-8786-83EA69D02F94}"/>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19619119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C">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222FC65-ED27-4A0A-8747-B14D9B9F75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3957"/>
          <a:stretch>
            <a:fillRect/>
          </a:stretch>
        </p:blipFill>
        <p:spPr>
          <a:xfrm>
            <a:off x="692753" y="271370"/>
            <a:ext cx="4884666" cy="6586631"/>
          </a:xfrm>
          <a:custGeom>
            <a:avLst/>
            <a:gdLst>
              <a:gd name="connsiteX0" fmla="*/ 0 w 4884666"/>
              <a:gd name="connsiteY0" fmla="*/ 0 h 6586631"/>
              <a:gd name="connsiteX1" fmla="*/ 4884666 w 4884666"/>
              <a:gd name="connsiteY1" fmla="*/ 0 h 6586631"/>
              <a:gd name="connsiteX2" fmla="*/ 4884666 w 4884666"/>
              <a:gd name="connsiteY2" fmla="*/ 6586631 h 6586631"/>
              <a:gd name="connsiteX3" fmla="*/ 0 w 4884666"/>
              <a:gd name="connsiteY3" fmla="*/ 6586631 h 6586631"/>
            </a:gdLst>
            <a:ahLst/>
            <a:cxnLst>
              <a:cxn ang="0">
                <a:pos x="connsiteX0" y="connsiteY0"/>
              </a:cxn>
              <a:cxn ang="0">
                <a:pos x="connsiteX1" y="connsiteY1"/>
              </a:cxn>
              <a:cxn ang="0">
                <a:pos x="connsiteX2" y="connsiteY2"/>
              </a:cxn>
              <a:cxn ang="0">
                <a:pos x="connsiteX3" y="connsiteY3"/>
              </a:cxn>
            </a:cxnLst>
            <a:rect l="l" t="t" r="r" b="b"/>
            <a:pathLst>
              <a:path w="4884666" h="6586631">
                <a:moveTo>
                  <a:pt x="0" y="0"/>
                </a:moveTo>
                <a:lnTo>
                  <a:pt x="4884666" y="0"/>
                </a:lnTo>
                <a:lnTo>
                  <a:pt x="4884666" y="6586631"/>
                </a:lnTo>
                <a:lnTo>
                  <a:pt x="0" y="6586631"/>
                </a:lnTo>
                <a:close/>
              </a:path>
            </a:pathLst>
          </a:custGeom>
        </p:spPr>
      </p:pic>
      <p:sp>
        <p:nvSpPr>
          <p:cNvPr id="2" name="Title 1"/>
          <p:cNvSpPr>
            <a:spLocks noGrp="1"/>
          </p:cNvSpPr>
          <p:nvPr>
            <p:ph type="title" hasCustomPrompt="1"/>
          </p:nvPr>
        </p:nvSpPr>
        <p:spPr/>
        <p:txBody>
          <a:bodyPr/>
          <a:lstStyle>
            <a:lvl1pPr>
              <a:defRPr/>
            </a:lvl1pPr>
          </a:lstStyle>
          <a:p>
            <a:r>
              <a:rPr lang="en-GB" noProof="0"/>
              <a:t>Click to add title</a:t>
            </a:r>
          </a:p>
        </p:txBody>
      </p:sp>
      <p:sp>
        <p:nvSpPr>
          <p:cNvPr id="3" name="Content Placeholder 2"/>
          <p:cNvSpPr>
            <a:spLocks noGrp="1"/>
          </p:cNvSpPr>
          <p:nvPr>
            <p:ph idx="1" hasCustomPrompt="1"/>
          </p:nvPr>
        </p:nvSpPr>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Date Placeholder 6">
            <a:extLst>
              <a:ext uri="{FF2B5EF4-FFF2-40B4-BE49-F238E27FC236}">
                <a16:creationId xmlns:a16="http://schemas.microsoft.com/office/drawing/2014/main" id="{6F4D8F53-E15C-4984-A585-BDBE1845035C}"/>
              </a:ext>
            </a:extLst>
          </p:cNvPr>
          <p:cNvSpPr>
            <a:spLocks noGrp="1"/>
          </p:cNvSpPr>
          <p:nvPr>
            <p:ph type="dt" sz="half" idx="10"/>
          </p:nvPr>
        </p:nvSpPr>
        <p:spPr/>
        <p:txBody>
          <a:bodyPr/>
          <a:lstStyle/>
          <a:p>
            <a:fld id="{1FF659F9-EDE9-4025-86F8-10889E15D25C}" type="datetime1">
              <a:rPr lang="en-US" smtClean="0"/>
              <a:t>5/19/2024</a:t>
            </a:fld>
            <a:endParaRPr lang="en-GB"/>
          </a:p>
        </p:txBody>
      </p:sp>
      <p:sp>
        <p:nvSpPr>
          <p:cNvPr id="8" name="Footer Placeholder 7">
            <a:extLst>
              <a:ext uri="{FF2B5EF4-FFF2-40B4-BE49-F238E27FC236}">
                <a16:creationId xmlns:a16="http://schemas.microsoft.com/office/drawing/2014/main" id="{9A6EAAC7-92B3-434D-8ACC-EF9021145F06}"/>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9" name="Slide Number Placeholder 8">
            <a:extLst>
              <a:ext uri="{FF2B5EF4-FFF2-40B4-BE49-F238E27FC236}">
                <a16:creationId xmlns:a16="http://schemas.microsoft.com/office/drawing/2014/main" id="{DA95F2A0-FBFF-47E2-8786-83EA69D02F94}"/>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39765134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F1FE251-CD57-4DBF-8BA2-929A156C0DD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3957"/>
          <a:stretch>
            <a:fillRect/>
          </a:stretch>
        </p:blipFill>
        <p:spPr>
          <a:xfrm>
            <a:off x="692753" y="271370"/>
            <a:ext cx="4884666" cy="6586630"/>
          </a:xfrm>
          <a:custGeom>
            <a:avLst/>
            <a:gdLst>
              <a:gd name="connsiteX0" fmla="*/ 0 w 4884666"/>
              <a:gd name="connsiteY0" fmla="*/ 0 h 6586630"/>
              <a:gd name="connsiteX1" fmla="*/ 4884666 w 4884666"/>
              <a:gd name="connsiteY1" fmla="*/ 0 h 6586630"/>
              <a:gd name="connsiteX2" fmla="*/ 4884666 w 4884666"/>
              <a:gd name="connsiteY2" fmla="*/ 6586630 h 6586630"/>
              <a:gd name="connsiteX3" fmla="*/ 0 w 4884666"/>
              <a:gd name="connsiteY3" fmla="*/ 6586630 h 6586630"/>
            </a:gdLst>
            <a:ahLst/>
            <a:cxnLst>
              <a:cxn ang="0">
                <a:pos x="connsiteX0" y="connsiteY0"/>
              </a:cxn>
              <a:cxn ang="0">
                <a:pos x="connsiteX1" y="connsiteY1"/>
              </a:cxn>
              <a:cxn ang="0">
                <a:pos x="connsiteX2" y="connsiteY2"/>
              </a:cxn>
              <a:cxn ang="0">
                <a:pos x="connsiteX3" y="connsiteY3"/>
              </a:cxn>
            </a:cxnLst>
            <a:rect l="l" t="t" r="r" b="b"/>
            <a:pathLst>
              <a:path w="4884666" h="6586630">
                <a:moveTo>
                  <a:pt x="0" y="0"/>
                </a:moveTo>
                <a:lnTo>
                  <a:pt x="4884666" y="0"/>
                </a:lnTo>
                <a:lnTo>
                  <a:pt x="4884666" y="6586630"/>
                </a:lnTo>
                <a:lnTo>
                  <a:pt x="0" y="6586630"/>
                </a:lnTo>
                <a:close/>
              </a:path>
            </a:pathLst>
          </a:custGeom>
        </p:spPr>
      </p:pic>
      <p:sp>
        <p:nvSpPr>
          <p:cNvPr id="2" name="Title 1"/>
          <p:cNvSpPr>
            <a:spLocks noGrp="1"/>
          </p:cNvSpPr>
          <p:nvPr>
            <p:ph type="title" hasCustomPrompt="1"/>
          </p:nvPr>
        </p:nvSpPr>
        <p:spPr/>
        <p:txBody>
          <a:bodyPr/>
          <a:lstStyle>
            <a:lvl1pPr>
              <a:defRPr/>
            </a:lvl1pPr>
          </a:lstStyle>
          <a:p>
            <a:r>
              <a:rPr lang="en-GB" noProof="0"/>
              <a:t>Click to add title</a:t>
            </a:r>
          </a:p>
        </p:txBody>
      </p:sp>
      <p:sp>
        <p:nvSpPr>
          <p:cNvPr id="3" name="Content Placeholder 2"/>
          <p:cNvSpPr>
            <a:spLocks noGrp="1"/>
          </p:cNvSpPr>
          <p:nvPr>
            <p:ph idx="1" hasCustomPrompt="1"/>
          </p:nvPr>
        </p:nvSpPr>
        <p:spPr/>
        <p:txBody>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Date Placeholder 6">
            <a:extLst>
              <a:ext uri="{FF2B5EF4-FFF2-40B4-BE49-F238E27FC236}">
                <a16:creationId xmlns:a16="http://schemas.microsoft.com/office/drawing/2014/main" id="{6F4D8F53-E15C-4984-A585-BDBE1845035C}"/>
              </a:ext>
            </a:extLst>
          </p:cNvPr>
          <p:cNvSpPr>
            <a:spLocks noGrp="1"/>
          </p:cNvSpPr>
          <p:nvPr>
            <p:ph type="dt" sz="half" idx="10"/>
          </p:nvPr>
        </p:nvSpPr>
        <p:spPr/>
        <p:txBody>
          <a:bodyPr/>
          <a:lstStyle/>
          <a:p>
            <a:fld id="{29720246-76E4-44DB-85E9-958A96702B86}" type="datetime1">
              <a:rPr lang="en-US" smtClean="0"/>
              <a:t>5/19/2024</a:t>
            </a:fld>
            <a:endParaRPr lang="en-GB"/>
          </a:p>
        </p:txBody>
      </p:sp>
      <p:sp>
        <p:nvSpPr>
          <p:cNvPr id="8" name="Footer Placeholder 7">
            <a:extLst>
              <a:ext uri="{FF2B5EF4-FFF2-40B4-BE49-F238E27FC236}">
                <a16:creationId xmlns:a16="http://schemas.microsoft.com/office/drawing/2014/main" id="{9A6EAAC7-92B3-434D-8ACC-EF9021145F06}"/>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9" name="Slide Number Placeholder 8">
            <a:extLst>
              <a:ext uri="{FF2B5EF4-FFF2-40B4-BE49-F238E27FC236}">
                <a16:creationId xmlns:a16="http://schemas.microsoft.com/office/drawing/2014/main" id="{DA95F2A0-FBFF-47E2-8786-83EA69D02F94}"/>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40918694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75B2C721-291E-4E0F-B3E1-8FF33BEE134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3957"/>
          <a:stretch>
            <a:fillRect/>
          </a:stretch>
        </p:blipFill>
        <p:spPr>
          <a:xfrm>
            <a:off x="692753" y="271370"/>
            <a:ext cx="4884666" cy="6586630"/>
          </a:xfrm>
          <a:custGeom>
            <a:avLst/>
            <a:gdLst>
              <a:gd name="connsiteX0" fmla="*/ 0 w 4884666"/>
              <a:gd name="connsiteY0" fmla="*/ 0 h 6586630"/>
              <a:gd name="connsiteX1" fmla="*/ 4884666 w 4884666"/>
              <a:gd name="connsiteY1" fmla="*/ 0 h 6586630"/>
              <a:gd name="connsiteX2" fmla="*/ 4884666 w 4884666"/>
              <a:gd name="connsiteY2" fmla="*/ 6586630 h 6586630"/>
              <a:gd name="connsiteX3" fmla="*/ 0 w 4884666"/>
              <a:gd name="connsiteY3" fmla="*/ 6586630 h 6586630"/>
            </a:gdLst>
            <a:ahLst/>
            <a:cxnLst>
              <a:cxn ang="0">
                <a:pos x="connsiteX0" y="connsiteY0"/>
              </a:cxn>
              <a:cxn ang="0">
                <a:pos x="connsiteX1" y="connsiteY1"/>
              </a:cxn>
              <a:cxn ang="0">
                <a:pos x="connsiteX2" y="connsiteY2"/>
              </a:cxn>
              <a:cxn ang="0">
                <a:pos x="connsiteX3" y="connsiteY3"/>
              </a:cxn>
            </a:cxnLst>
            <a:rect l="l" t="t" r="r" b="b"/>
            <a:pathLst>
              <a:path w="4884666" h="6586630">
                <a:moveTo>
                  <a:pt x="0" y="0"/>
                </a:moveTo>
                <a:lnTo>
                  <a:pt x="4884666" y="0"/>
                </a:lnTo>
                <a:lnTo>
                  <a:pt x="4884666" y="6586630"/>
                </a:lnTo>
                <a:lnTo>
                  <a:pt x="0" y="6586630"/>
                </a:lnTo>
                <a:close/>
              </a:path>
            </a:pathLst>
          </a:custGeom>
        </p:spPr>
      </p:pic>
      <p:sp>
        <p:nvSpPr>
          <p:cNvPr id="2" name="Title 1"/>
          <p:cNvSpPr>
            <a:spLocks noGrp="1"/>
          </p:cNvSpPr>
          <p:nvPr>
            <p:ph type="title" hasCustomPrompt="1"/>
          </p:nvPr>
        </p:nvSpPr>
        <p:spPr/>
        <p:txBody>
          <a:bodyPr/>
          <a:lstStyle>
            <a:lvl1pPr>
              <a:defRPr/>
            </a:lvl1pPr>
          </a:lstStyle>
          <a:p>
            <a:r>
              <a:rPr lang="en-GB" noProof="0"/>
              <a:t>Click to add title</a:t>
            </a:r>
          </a:p>
        </p:txBody>
      </p:sp>
      <p:sp>
        <p:nvSpPr>
          <p:cNvPr id="3" name="Content Placeholder 2"/>
          <p:cNvSpPr>
            <a:spLocks noGrp="1"/>
          </p:cNvSpPr>
          <p:nvPr>
            <p:ph idx="1" hasCustomPrompt="1"/>
          </p:nvPr>
        </p:nvSpPr>
        <p:spPr/>
        <p:txBody>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Date Placeholder 6">
            <a:extLst>
              <a:ext uri="{FF2B5EF4-FFF2-40B4-BE49-F238E27FC236}">
                <a16:creationId xmlns:a16="http://schemas.microsoft.com/office/drawing/2014/main" id="{6F4D8F53-E15C-4984-A585-BDBE1845035C}"/>
              </a:ext>
            </a:extLst>
          </p:cNvPr>
          <p:cNvSpPr>
            <a:spLocks noGrp="1"/>
          </p:cNvSpPr>
          <p:nvPr>
            <p:ph type="dt" sz="half" idx="10"/>
          </p:nvPr>
        </p:nvSpPr>
        <p:spPr/>
        <p:txBody>
          <a:bodyPr/>
          <a:lstStyle/>
          <a:p>
            <a:fld id="{783A5241-00F8-4397-870C-B320BEC0AA68}" type="datetime1">
              <a:rPr lang="en-US" smtClean="0"/>
              <a:t>5/19/2024</a:t>
            </a:fld>
            <a:endParaRPr lang="en-GB"/>
          </a:p>
        </p:txBody>
      </p:sp>
      <p:sp>
        <p:nvSpPr>
          <p:cNvPr id="8" name="Footer Placeholder 7">
            <a:extLst>
              <a:ext uri="{FF2B5EF4-FFF2-40B4-BE49-F238E27FC236}">
                <a16:creationId xmlns:a16="http://schemas.microsoft.com/office/drawing/2014/main" id="{9A6EAAC7-92B3-434D-8ACC-EF9021145F06}"/>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9" name="Slide Number Placeholder 8">
            <a:extLst>
              <a:ext uri="{FF2B5EF4-FFF2-40B4-BE49-F238E27FC236}">
                <a16:creationId xmlns:a16="http://schemas.microsoft.com/office/drawing/2014/main" id="{DA95F2A0-FBFF-47E2-8786-83EA69D02F94}"/>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33229558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Title and content F">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E851BEEC-661D-4FA8-A868-403C94B6E41F}"/>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33750" b="5242"/>
          <a:stretch>
            <a:fillRect/>
          </a:stretch>
        </p:blipFill>
        <p:spPr>
          <a:xfrm>
            <a:off x="7989751" y="348967"/>
            <a:ext cx="4202191" cy="6509033"/>
          </a:xfrm>
          <a:custGeom>
            <a:avLst/>
            <a:gdLst>
              <a:gd name="connsiteX0" fmla="*/ 0 w 4202191"/>
              <a:gd name="connsiteY0" fmla="*/ 0 h 6498471"/>
              <a:gd name="connsiteX1" fmla="*/ 4202191 w 4202191"/>
              <a:gd name="connsiteY1" fmla="*/ 0 h 6498471"/>
              <a:gd name="connsiteX2" fmla="*/ 4202191 w 4202191"/>
              <a:gd name="connsiteY2" fmla="*/ 6498471 h 6498471"/>
              <a:gd name="connsiteX3" fmla="*/ 0 w 4202191"/>
              <a:gd name="connsiteY3" fmla="*/ 6498471 h 6498471"/>
            </a:gdLst>
            <a:ahLst/>
            <a:cxnLst>
              <a:cxn ang="0">
                <a:pos x="connsiteX0" y="connsiteY0"/>
              </a:cxn>
              <a:cxn ang="0">
                <a:pos x="connsiteX1" y="connsiteY1"/>
              </a:cxn>
              <a:cxn ang="0">
                <a:pos x="connsiteX2" y="connsiteY2"/>
              </a:cxn>
              <a:cxn ang="0">
                <a:pos x="connsiteX3" y="connsiteY3"/>
              </a:cxn>
            </a:cxnLst>
            <a:rect l="l" t="t" r="r" b="b"/>
            <a:pathLst>
              <a:path w="4202191" h="6498471">
                <a:moveTo>
                  <a:pt x="0" y="0"/>
                </a:moveTo>
                <a:lnTo>
                  <a:pt x="4202191" y="0"/>
                </a:lnTo>
                <a:lnTo>
                  <a:pt x="4202191" y="6498471"/>
                </a:lnTo>
                <a:lnTo>
                  <a:pt x="0" y="6498471"/>
                </a:lnTo>
                <a:close/>
              </a:path>
            </a:pathLst>
          </a:custGeom>
        </p:spPr>
      </p:pic>
      <p:sp>
        <p:nvSpPr>
          <p:cNvPr id="2" name="Title 1"/>
          <p:cNvSpPr>
            <a:spLocks noGrp="1"/>
          </p:cNvSpPr>
          <p:nvPr>
            <p:ph type="title" hasCustomPrompt="1"/>
          </p:nvPr>
        </p:nvSpPr>
        <p:spPr>
          <a:xfrm>
            <a:off x="1260000" y="990000"/>
            <a:ext cx="5733219" cy="1224000"/>
          </a:xfrm>
        </p:spPr>
        <p:txBody>
          <a:bodyPr/>
          <a:lstStyle>
            <a:lvl1pPr>
              <a:defRPr/>
            </a:lvl1pPr>
          </a:lstStyle>
          <a:p>
            <a:r>
              <a:rPr lang="en-GB" noProof="0"/>
              <a:t>Click to add title</a:t>
            </a:r>
          </a:p>
        </p:txBody>
      </p:sp>
      <p:sp>
        <p:nvSpPr>
          <p:cNvPr id="3" name="Content Placeholder 2"/>
          <p:cNvSpPr>
            <a:spLocks noGrp="1"/>
          </p:cNvSpPr>
          <p:nvPr>
            <p:ph idx="1" hasCustomPrompt="1"/>
          </p:nvPr>
        </p:nvSpPr>
        <p:spPr>
          <a:xfrm>
            <a:off x="1260000" y="2304000"/>
            <a:ext cx="5733218" cy="4014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Date Placeholder 6">
            <a:extLst>
              <a:ext uri="{FF2B5EF4-FFF2-40B4-BE49-F238E27FC236}">
                <a16:creationId xmlns:a16="http://schemas.microsoft.com/office/drawing/2014/main" id="{6F4D8F53-E15C-4984-A585-BDBE1845035C}"/>
              </a:ext>
            </a:extLst>
          </p:cNvPr>
          <p:cNvSpPr>
            <a:spLocks noGrp="1"/>
          </p:cNvSpPr>
          <p:nvPr>
            <p:ph type="dt" sz="half" idx="10"/>
          </p:nvPr>
        </p:nvSpPr>
        <p:spPr/>
        <p:txBody>
          <a:bodyPr/>
          <a:lstStyle/>
          <a:p>
            <a:fld id="{4927A1F7-D096-47C9-8C51-9D43FCB7CE36}" type="datetime1">
              <a:rPr lang="en-US" smtClean="0"/>
              <a:t>5/19/2024</a:t>
            </a:fld>
            <a:endParaRPr lang="en-GB"/>
          </a:p>
        </p:txBody>
      </p:sp>
      <p:sp>
        <p:nvSpPr>
          <p:cNvPr id="8" name="Footer Placeholder 7">
            <a:extLst>
              <a:ext uri="{FF2B5EF4-FFF2-40B4-BE49-F238E27FC236}">
                <a16:creationId xmlns:a16="http://schemas.microsoft.com/office/drawing/2014/main" id="{9A6EAAC7-92B3-434D-8ACC-EF9021145F06}"/>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9" name="Slide Number Placeholder 8">
            <a:extLst>
              <a:ext uri="{FF2B5EF4-FFF2-40B4-BE49-F238E27FC236}">
                <a16:creationId xmlns:a16="http://schemas.microsoft.com/office/drawing/2014/main" id="{DA95F2A0-FBFF-47E2-8786-83EA69D02F94}"/>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8" name="Freeform: Shape 17">
            <a:extLst>
              <a:ext uri="{FF2B5EF4-FFF2-40B4-BE49-F238E27FC236}">
                <a16:creationId xmlns:a16="http://schemas.microsoft.com/office/drawing/2014/main" id="{1290B828-A02F-4290-A26C-A8FF100033E1}"/>
              </a:ext>
            </a:extLst>
          </p:cNvPr>
          <p:cNvSpPr/>
          <p:nvPr/>
        </p:nvSpPr>
        <p:spPr>
          <a:xfrm>
            <a:off x="7018137" y="5580134"/>
            <a:ext cx="2903997" cy="1277866"/>
          </a:xfrm>
          <a:custGeom>
            <a:avLst/>
            <a:gdLst>
              <a:gd name="connsiteX0" fmla="*/ 1401032 w 2903997"/>
              <a:gd name="connsiteY0" fmla="*/ 0 h 1277866"/>
              <a:gd name="connsiteX1" fmla="*/ 2895594 w 2903997"/>
              <a:gd name="connsiteY1" fmla="*/ 1191604 h 1277866"/>
              <a:gd name="connsiteX2" fmla="*/ 2903997 w 2903997"/>
              <a:gd name="connsiteY2" fmla="*/ 1277866 h 1277866"/>
              <a:gd name="connsiteX3" fmla="*/ 0 w 2903997"/>
              <a:gd name="connsiteY3" fmla="*/ 1277866 h 1277866"/>
              <a:gd name="connsiteX4" fmla="*/ 0 w 2903997"/>
              <a:gd name="connsiteY4" fmla="*/ 581025 h 1277866"/>
              <a:gd name="connsiteX5" fmla="*/ 1401032 w 2903997"/>
              <a:gd name="connsiteY5" fmla="*/ 0 h 1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3997" h="1277866">
                <a:moveTo>
                  <a:pt x="1401032" y="0"/>
                </a:moveTo>
                <a:cubicBezTo>
                  <a:pt x="2539746" y="0"/>
                  <a:pt x="2824424" y="622417"/>
                  <a:pt x="2895594" y="1191604"/>
                </a:cubicBezTo>
                <a:lnTo>
                  <a:pt x="2903997" y="1277866"/>
                </a:lnTo>
                <a:lnTo>
                  <a:pt x="0" y="1277866"/>
                </a:lnTo>
                <a:lnTo>
                  <a:pt x="0" y="581025"/>
                </a:lnTo>
                <a:cubicBezTo>
                  <a:pt x="0" y="280702"/>
                  <a:pt x="492633" y="0"/>
                  <a:pt x="1401032" y="0"/>
                </a:cubicBezTo>
                <a:close/>
              </a:path>
            </a:pathLst>
          </a:custGeom>
          <a:solidFill>
            <a:srgbClr val="780000"/>
          </a:solidFill>
          <a:ln w="9525" cap="flat">
            <a:noFill/>
            <a:prstDash val="solid"/>
            <a:miter/>
          </a:ln>
        </p:spPr>
        <p:txBody>
          <a:bodyPr rtlCol="0" anchor="ctr"/>
          <a:lstStyle/>
          <a:p>
            <a:endParaRPr lang="en-GB"/>
          </a:p>
        </p:txBody>
      </p:sp>
      <p:grpSp>
        <p:nvGrpSpPr>
          <p:cNvPr id="14" name="Group 13">
            <a:extLst>
              <a:ext uri="{FF2B5EF4-FFF2-40B4-BE49-F238E27FC236}">
                <a16:creationId xmlns:a16="http://schemas.microsoft.com/office/drawing/2014/main" id="{7E50E24D-3452-4AEA-8E25-DF94DB7BD1BC}"/>
              </a:ext>
            </a:extLst>
          </p:cNvPr>
          <p:cNvGrpSpPr/>
          <p:nvPr userDrawn="1"/>
        </p:nvGrpSpPr>
        <p:grpSpPr>
          <a:xfrm>
            <a:off x="11109582" y="6297619"/>
            <a:ext cx="722417" cy="211414"/>
            <a:chOff x="9077171" y="4521302"/>
            <a:chExt cx="2250662" cy="658654"/>
          </a:xfrm>
          <a:solidFill>
            <a:schemeClr val="bg1"/>
          </a:solidFill>
        </p:grpSpPr>
        <p:sp>
          <p:nvSpPr>
            <p:cNvPr id="15" name="Freeform: Shape 14">
              <a:extLst>
                <a:ext uri="{FF2B5EF4-FFF2-40B4-BE49-F238E27FC236}">
                  <a16:creationId xmlns:a16="http://schemas.microsoft.com/office/drawing/2014/main" id="{E8F937DE-0134-48B9-920A-36A1B74946F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16" name="Freeform: Shape 15">
              <a:extLst>
                <a:ext uri="{FF2B5EF4-FFF2-40B4-BE49-F238E27FC236}">
                  <a16:creationId xmlns:a16="http://schemas.microsoft.com/office/drawing/2014/main" id="{7B0F19FE-6228-43FA-8158-E10D1A6AB4E8}"/>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17" name="Freeform: Shape 16">
              <a:extLst>
                <a:ext uri="{FF2B5EF4-FFF2-40B4-BE49-F238E27FC236}">
                  <a16:creationId xmlns:a16="http://schemas.microsoft.com/office/drawing/2014/main" id="{9D825B5A-6160-461E-B0CF-7E32F7F57742}"/>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19" name="Freeform: Shape 18">
              <a:extLst>
                <a:ext uri="{FF2B5EF4-FFF2-40B4-BE49-F238E27FC236}">
                  <a16:creationId xmlns:a16="http://schemas.microsoft.com/office/drawing/2014/main" id="{B9B24980-66B6-449A-BCFA-44D2234CF36F}"/>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Tree>
    <p:extLst>
      <p:ext uri="{BB962C8B-B14F-4D97-AF65-F5344CB8AC3E}">
        <p14:creationId xmlns:p14="http://schemas.microsoft.com/office/powerpoint/2010/main" val="694582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ker - re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18D9A6C-4DFF-4BD6-A486-861ECE9A380B}"/>
              </a:ext>
            </a:extLst>
          </p:cNvPr>
          <p:cNvGraphicFramePr>
            <a:graphicFrameLocks noChangeAspect="1"/>
          </p:cNvGraphicFramePr>
          <p:nvPr userDrawn="1">
            <p:custDataLst>
              <p:tags r:id="rId2"/>
            </p:custDataLst>
            <p:extLst>
              <p:ext uri="{D42A27DB-BD31-4B8C-83A1-F6EECF244321}">
                <p14:modId xmlns:p14="http://schemas.microsoft.com/office/powerpoint/2010/main" val="1550274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618D9A6C-4DFF-4BD6-A486-861ECE9A380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331A3A17-43DE-66C9-D72F-364D98F33AC4}"/>
              </a:ext>
            </a:extLst>
          </p:cNvPr>
          <p:cNvSpPr/>
          <p:nvPr userDrawn="1"/>
        </p:nvSpPr>
        <p:spPr>
          <a:xfrm>
            <a:off x="11844885" y="-10155"/>
            <a:ext cx="355419" cy="6868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5136" y="6518455"/>
            <a:ext cx="509909" cy="190320"/>
          </a:xfrm>
        </p:spPr>
        <p:txBody>
          <a:bodyPr/>
          <a:lstStyle>
            <a:lvl1pPr>
              <a:defRPr baseline="0">
                <a:solidFill>
                  <a:schemeClr val="bg1"/>
                </a:solidFill>
                <a:latin typeface="Open Sans" panose="020B0606030504020204" pitchFamily="34" charset="0"/>
              </a:defRPr>
            </a:lvl1pPr>
          </a:lstStyle>
          <a:p>
            <a:fld id="{CD1C0568-2CC2-4C05-BA80-5D9122DC65C2}"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603066" y="6518454"/>
            <a:ext cx="5015923" cy="19032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3" name="Title Placeholder 1">
            <a:extLst>
              <a:ext uri="{FF2B5EF4-FFF2-40B4-BE49-F238E27FC236}">
                <a16:creationId xmlns:a16="http://schemas.microsoft.com/office/drawing/2014/main" id="{E6071426-E02D-AED0-58FC-7475928E5433}"/>
              </a:ext>
            </a:extLst>
          </p:cNvPr>
          <p:cNvSpPr>
            <a:spLocks noGrp="1"/>
          </p:cNvSpPr>
          <p:nvPr>
            <p:ph type="title" hasCustomPrompt="1"/>
          </p:nvPr>
        </p:nvSpPr>
        <p:spPr>
          <a:xfrm>
            <a:off x="350333" y="1730887"/>
            <a:ext cx="6268656" cy="3246640"/>
          </a:xfrm>
          <a:prstGeom prst="rect">
            <a:avLst/>
          </a:prstGeom>
        </p:spPr>
        <p:txBody>
          <a:bodyPr vert="horz" lIns="0" tIns="45720" rIns="0" bIns="45720" rtlCol="0" anchor="ctr" anchorCtr="0">
            <a:normAutofit/>
          </a:bodyPr>
          <a:lstStyle>
            <a:lvl1pPr>
              <a:lnSpc>
                <a:spcPct val="100000"/>
              </a:lnSpc>
              <a:defRPr sz="3000" b="1"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breaker title</a:t>
            </a:r>
            <a:endParaRPr lang="en-DK"/>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940640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17285FC-9316-4088-8DEC-5407513F745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18011"/>
          <a:stretch>
            <a:fillRect/>
          </a:stretch>
        </p:blipFill>
        <p:spPr>
          <a:xfrm>
            <a:off x="6593305" y="0"/>
            <a:ext cx="5369176" cy="6192855"/>
          </a:xfrm>
          <a:custGeom>
            <a:avLst/>
            <a:gdLst>
              <a:gd name="connsiteX0" fmla="*/ 0 w 5369176"/>
              <a:gd name="connsiteY0" fmla="*/ 0 h 6192855"/>
              <a:gd name="connsiteX1" fmla="*/ 5369176 w 5369176"/>
              <a:gd name="connsiteY1" fmla="*/ 0 h 6192855"/>
              <a:gd name="connsiteX2" fmla="*/ 5369176 w 5369176"/>
              <a:gd name="connsiteY2" fmla="*/ 6192855 h 6192855"/>
              <a:gd name="connsiteX3" fmla="*/ 0 w 5369176"/>
              <a:gd name="connsiteY3" fmla="*/ 6192855 h 6192855"/>
            </a:gdLst>
            <a:ahLst/>
            <a:cxnLst>
              <a:cxn ang="0">
                <a:pos x="connsiteX0" y="connsiteY0"/>
              </a:cxn>
              <a:cxn ang="0">
                <a:pos x="connsiteX1" y="connsiteY1"/>
              </a:cxn>
              <a:cxn ang="0">
                <a:pos x="connsiteX2" y="connsiteY2"/>
              </a:cxn>
              <a:cxn ang="0">
                <a:pos x="connsiteX3" y="connsiteY3"/>
              </a:cxn>
            </a:cxnLst>
            <a:rect l="l" t="t" r="r" b="b"/>
            <a:pathLst>
              <a:path w="5369176" h="6192855">
                <a:moveTo>
                  <a:pt x="0" y="0"/>
                </a:moveTo>
                <a:lnTo>
                  <a:pt x="5369176" y="0"/>
                </a:lnTo>
                <a:lnTo>
                  <a:pt x="5369176" y="6192855"/>
                </a:lnTo>
                <a:lnTo>
                  <a:pt x="0" y="6192855"/>
                </a:lnTo>
                <a:close/>
              </a:path>
            </a:pathLst>
          </a:custGeom>
        </p:spPr>
      </p:pic>
      <p:sp>
        <p:nvSpPr>
          <p:cNvPr id="2" name="Title 1"/>
          <p:cNvSpPr>
            <a:spLocks noGrp="1"/>
          </p:cNvSpPr>
          <p:nvPr>
            <p:ph type="title" hasCustomPrompt="1"/>
          </p:nvPr>
        </p:nvSpPr>
        <p:spPr>
          <a:xfrm>
            <a:off x="1260000" y="990000"/>
            <a:ext cx="5112001" cy="1224000"/>
          </a:xfrm>
        </p:spPr>
        <p:txBody>
          <a:bodyPr/>
          <a:lstStyle>
            <a:lvl1pPr>
              <a:defRPr/>
            </a:lvl1pPr>
          </a:lstStyle>
          <a:p>
            <a:r>
              <a:rPr lang="en-GB" noProof="0"/>
              <a:t>Click to add title</a:t>
            </a:r>
          </a:p>
        </p:txBody>
      </p:sp>
      <p:sp>
        <p:nvSpPr>
          <p:cNvPr id="3" name="Content Placeholder 2"/>
          <p:cNvSpPr>
            <a:spLocks noGrp="1"/>
          </p:cNvSpPr>
          <p:nvPr>
            <p:ph idx="1" hasCustomPrompt="1"/>
          </p:nvPr>
        </p:nvSpPr>
        <p:spPr>
          <a:xfrm>
            <a:off x="1260000" y="2304000"/>
            <a:ext cx="5112000" cy="4014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Date Placeholder 6">
            <a:extLst>
              <a:ext uri="{FF2B5EF4-FFF2-40B4-BE49-F238E27FC236}">
                <a16:creationId xmlns:a16="http://schemas.microsoft.com/office/drawing/2014/main" id="{6F4D8F53-E15C-4984-A585-BDBE1845035C}"/>
              </a:ext>
            </a:extLst>
          </p:cNvPr>
          <p:cNvSpPr>
            <a:spLocks noGrp="1"/>
          </p:cNvSpPr>
          <p:nvPr>
            <p:ph type="dt" sz="half" idx="10"/>
          </p:nvPr>
        </p:nvSpPr>
        <p:spPr/>
        <p:txBody>
          <a:bodyPr/>
          <a:lstStyle/>
          <a:p>
            <a:fld id="{3B69C6E8-F0E1-43E7-8AB5-167E12A818BB}" type="datetime1">
              <a:rPr lang="en-US" smtClean="0"/>
              <a:t>5/19/2024</a:t>
            </a:fld>
            <a:endParaRPr lang="en-GB"/>
          </a:p>
        </p:txBody>
      </p:sp>
      <p:sp>
        <p:nvSpPr>
          <p:cNvPr id="8" name="Footer Placeholder 7">
            <a:extLst>
              <a:ext uri="{FF2B5EF4-FFF2-40B4-BE49-F238E27FC236}">
                <a16:creationId xmlns:a16="http://schemas.microsoft.com/office/drawing/2014/main" id="{9A6EAAC7-92B3-434D-8ACC-EF9021145F06}"/>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9" name="Slide Number Placeholder 8">
            <a:extLst>
              <a:ext uri="{FF2B5EF4-FFF2-40B4-BE49-F238E27FC236}">
                <a16:creationId xmlns:a16="http://schemas.microsoft.com/office/drawing/2014/main" id="{DA95F2A0-FBFF-47E2-8786-83EA69D02F94}"/>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821494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w. picture">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868BE4E9-A5D4-433D-AD09-B385F7166F8A}"/>
              </a:ext>
            </a:extLst>
          </p:cNvPr>
          <p:cNvSpPr>
            <a:spLocks noGrp="1"/>
          </p:cNvSpPr>
          <p:nvPr>
            <p:ph type="pic" sz="quarter" idx="16"/>
          </p:nvPr>
        </p:nvSpPr>
        <p:spPr>
          <a:xfrm>
            <a:off x="350612" y="669925"/>
            <a:ext cx="5311425" cy="6188075"/>
          </a:xfrm>
          <a:custGeom>
            <a:avLst/>
            <a:gdLst>
              <a:gd name="connsiteX0" fmla="*/ 2648053 w 5311425"/>
              <a:gd name="connsiteY0" fmla="*/ 0 h 6214553"/>
              <a:gd name="connsiteX1" fmla="*/ 2648154 w 5311425"/>
              <a:gd name="connsiteY1" fmla="*/ 0 h 6214553"/>
              <a:gd name="connsiteX2" fmla="*/ 2888958 w 5311425"/>
              <a:gd name="connsiteY2" fmla="*/ 4039 h 6214553"/>
              <a:gd name="connsiteX3" fmla="*/ 5311425 w 5311425"/>
              <a:gd name="connsiteY3" fmla="*/ 2174174 h 6214553"/>
              <a:gd name="connsiteX4" fmla="*/ 5311425 w 5311425"/>
              <a:gd name="connsiteY4" fmla="*/ 6214553 h 6214553"/>
              <a:gd name="connsiteX5" fmla="*/ 0 w 5311425"/>
              <a:gd name="connsiteY5" fmla="*/ 6214553 h 6214553"/>
              <a:gd name="connsiteX6" fmla="*/ 0 w 5311425"/>
              <a:gd name="connsiteY6" fmla="*/ 851655 h 6214553"/>
              <a:gd name="connsiteX7" fmla="*/ 6509 w 5311425"/>
              <a:gd name="connsiteY7" fmla="*/ 775437 h 6214553"/>
              <a:gd name="connsiteX8" fmla="*/ 589680 w 5311425"/>
              <a:gd name="connsiteY8" fmla="*/ 317337 h 6214553"/>
              <a:gd name="connsiteX9" fmla="*/ 2286856 w 5311425"/>
              <a:gd name="connsiteY9" fmla="*/ 8713 h 621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1425" h="6214553">
                <a:moveTo>
                  <a:pt x="2648053" y="0"/>
                </a:moveTo>
                <a:lnTo>
                  <a:pt x="2648154" y="0"/>
                </a:lnTo>
                <a:lnTo>
                  <a:pt x="2888958" y="4039"/>
                </a:lnTo>
                <a:cubicBezTo>
                  <a:pt x="5299675" y="86879"/>
                  <a:pt x="5311425" y="1424048"/>
                  <a:pt x="5311425" y="2174174"/>
                </a:cubicBezTo>
                <a:lnTo>
                  <a:pt x="5311425" y="6214553"/>
                </a:lnTo>
                <a:lnTo>
                  <a:pt x="0" y="6214553"/>
                </a:lnTo>
                <a:lnTo>
                  <a:pt x="0" y="851655"/>
                </a:lnTo>
                <a:lnTo>
                  <a:pt x="6509" y="775437"/>
                </a:lnTo>
                <a:cubicBezTo>
                  <a:pt x="39963" y="589636"/>
                  <a:pt x="198244" y="443237"/>
                  <a:pt x="589680" y="317337"/>
                </a:cubicBezTo>
                <a:cubicBezTo>
                  <a:pt x="912689" y="212336"/>
                  <a:pt x="1478586" y="48125"/>
                  <a:pt x="2286856" y="8713"/>
                </a:cubicBezTo>
                <a:close/>
              </a:path>
            </a:pathLst>
          </a:custGeom>
        </p:spPr>
        <p:txBody>
          <a:bodyPr wrap="square" tIns="720000">
            <a:noAutofit/>
          </a:bodyPr>
          <a:lstStyle>
            <a:lvl1pPr marL="0" indent="0" algn="ctr">
              <a:buNone/>
              <a:defRPr/>
            </a:lvl1pPr>
          </a:lstStyle>
          <a:p>
            <a:r>
              <a:rPr lang="en-US"/>
              <a:t>Click icon to add picture</a:t>
            </a:r>
            <a:endParaRPr lang="en-GB"/>
          </a:p>
        </p:txBody>
      </p:sp>
      <p:sp>
        <p:nvSpPr>
          <p:cNvPr id="2" name="Title 1"/>
          <p:cNvSpPr>
            <a:spLocks noGrp="1"/>
          </p:cNvSpPr>
          <p:nvPr>
            <p:ph type="title" hasCustomPrompt="1"/>
          </p:nvPr>
        </p:nvSpPr>
        <p:spPr>
          <a:xfrm>
            <a:off x="6096000" y="990000"/>
            <a:ext cx="4831546" cy="1224000"/>
          </a:xfrm>
        </p:spPr>
        <p:txBody>
          <a:bodyPr/>
          <a:lstStyle>
            <a:lvl1pPr>
              <a:defRPr/>
            </a:lvl1pPr>
          </a:lstStyle>
          <a:p>
            <a:r>
              <a:rPr lang="en-GB" noProof="0"/>
              <a:t>Click to add title</a:t>
            </a:r>
          </a:p>
        </p:txBody>
      </p:sp>
      <p:sp>
        <p:nvSpPr>
          <p:cNvPr id="3" name="Content Placeholder 2"/>
          <p:cNvSpPr>
            <a:spLocks noGrp="1"/>
          </p:cNvSpPr>
          <p:nvPr>
            <p:ph idx="1" hasCustomPrompt="1"/>
          </p:nvPr>
        </p:nvSpPr>
        <p:spPr>
          <a:xfrm>
            <a:off x="6095999" y="2304000"/>
            <a:ext cx="4831545" cy="4014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7" name="Date Placeholder 6">
            <a:extLst>
              <a:ext uri="{FF2B5EF4-FFF2-40B4-BE49-F238E27FC236}">
                <a16:creationId xmlns:a16="http://schemas.microsoft.com/office/drawing/2014/main" id="{6F4D8F53-E15C-4984-A585-BDBE1845035C}"/>
              </a:ext>
            </a:extLst>
          </p:cNvPr>
          <p:cNvSpPr>
            <a:spLocks noGrp="1"/>
          </p:cNvSpPr>
          <p:nvPr>
            <p:ph type="dt" sz="half" idx="10"/>
          </p:nvPr>
        </p:nvSpPr>
        <p:spPr/>
        <p:txBody>
          <a:bodyPr/>
          <a:lstStyle/>
          <a:p>
            <a:fld id="{1048529E-665F-42CF-AE13-2CF9968F4367}" type="datetime1">
              <a:rPr lang="en-US" smtClean="0"/>
              <a:t>5/19/2024</a:t>
            </a:fld>
            <a:endParaRPr lang="en-GB"/>
          </a:p>
        </p:txBody>
      </p:sp>
      <p:sp>
        <p:nvSpPr>
          <p:cNvPr id="8" name="Footer Placeholder 7">
            <a:extLst>
              <a:ext uri="{FF2B5EF4-FFF2-40B4-BE49-F238E27FC236}">
                <a16:creationId xmlns:a16="http://schemas.microsoft.com/office/drawing/2014/main" id="{9A6EAAC7-92B3-434D-8ACC-EF9021145F06}"/>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9" name="Slide Number Placeholder 8">
            <a:extLst>
              <a:ext uri="{FF2B5EF4-FFF2-40B4-BE49-F238E27FC236}">
                <a16:creationId xmlns:a16="http://schemas.microsoft.com/office/drawing/2014/main" id="{DA95F2A0-FBFF-47E2-8786-83EA69D02F94}"/>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6042383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1260000" y="2304000"/>
            <a:ext cx="47448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187202" y="2304000"/>
            <a:ext cx="47448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Date Placeholder 11">
            <a:extLst>
              <a:ext uri="{FF2B5EF4-FFF2-40B4-BE49-F238E27FC236}">
                <a16:creationId xmlns:a16="http://schemas.microsoft.com/office/drawing/2014/main" id="{BA8A3851-2E01-4D4D-8504-BEB8BB7F0B71}"/>
              </a:ext>
            </a:extLst>
          </p:cNvPr>
          <p:cNvSpPr>
            <a:spLocks noGrp="1"/>
          </p:cNvSpPr>
          <p:nvPr>
            <p:ph type="dt" sz="half" idx="15"/>
          </p:nvPr>
        </p:nvSpPr>
        <p:spPr/>
        <p:txBody>
          <a:bodyPr/>
          <a:lstStyle/>
          <a:p>
            <a:fld id="{72D526B6-DB85-4FD8-AD59-0FDCA7F67648}" type="datetime1">
              <a:rPr lang="en-US" smtClean="0"/>
              <a:t>5/19/2024</a:t>
            </a:fld>
            <a:endParaRPr lang="en-GB"/>
          </a:p>
        </p:txBody>
      </p:sp>
      <p:sp>
        <p:nvSpPr>
          <p:cNvPr id="13" name="Footer Placeholder 12">
            <a:extLst>
              <a:ext uri="{FF2B5EF4-FFF2-40B4-BE49-F238E27FC236}">
                <a16:creationId xmlns:a16="http://schemas.microsoft.com/office/drawing/2014/main" id="{47E7BBF3-4888-4549-B254-3F1404699F81}"/>
              </a:ext>
            </a:extLst>
          </p:cNvPr>
          <p:cNvSpPr>
            <a:spLocks noGrp="1"/>
          </p:cNvSpPr>
          <p:nvPr>
            <p:ph type="ftr" sz="quarter" idx="16"/>
          </p:nvPr>
        </p:nvSpPr>
        <p:spPr/>
        <p:txBody>
          <a:bodyPr/>
          <a:lstStyle/>
          <a:p>
            <a:r>
              <a:rPr lang="en-US"/>
              <a:t>Classification Internal Use   Author SALA Approved by SALA Version 1 </a:t>
            </a:r>
            <a:endParaRPr lang="en-GB"/>
          </a:p>
        </p:txBody>
      </p:sp>
      <p:sp>
        <p:nvSpPr>
          <p:cNvPr id="14" name="Slide Number Placeholder 13">
            <a:extLst>
              <a:ext uri="{FF2B5EF4-FFF2-40B4-BE49-F238E27FC236}">
                <a16:creationId xmlns:a16="http://schemas.microsoft.com/office/drawing/2014/main" id="{F88E79E1-2DC4-4AE1-9049-550425272CEF}"/>
              </a:ext>
            </a:extLst>
          </p:cNvPr>
          <p:cNvSpPr>
            <a:spLocks noGrp="1"/>
          </p:cNvSpPr>
          <p:nvPr>
            <p:ph type="sldNum" sz="quarter" idx="17"/>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15081210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1260000" y="2304000"/>
            <a:ext cx="31032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544400" y="2304000"/>
            <a:ext cx="31032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Content Placeholder 8">
            <a:extLst>
              <a:ext uri="{FF2B5EF4-FFF2-40B4-BE49-F238E27FC236}">
                <a16:creationId xmlns:a16="http://schemas.microsoft.com/office/drawing/2014/main" id="{0E043538-0172-4EC6-9E78-BBE7C1296A4D}"/>
              </a:ext>
            </a:extLst>
          </p:cNvPr>
          <p:cNvSpPr>
            <a:spLocks noGrp="1"/>
          </p:cNvSpPr>
          <p:nvPr>
            <p:ph sz="quarter" idx="13" hasCustomPrompt="1"/>
          </p:nvPr>
        </p:nvSpPr>
        <p:spPr>
          <a:xfrm>
            <a:off x="7826400" y="2304000"/>
            <a:ext cx="3103200" cy="4014000"/>
          </a:xfrm>
        </p:spPr>
        <p:txBody>
          <a:bodyPr/>
          <a:lstStyle>
            <a:lvl1pPr>
              <a:defRPr/>
            </a:lvl1pPr>
          </a:lstStyle>
          <a:p>
            <a:pPr lvl="0"/>
            <a:r>
              <a:rPr lang="en-GB"/>
              <a:t>Click to add text</a:t>
            </a:r>
            <a:endParaRPr lang="en-US"/>
          </a:p>
          <a:p>
            <a:pPr lvl="1"/>
            <a:r>
              <a:rPr lang="en-US"/>
              <a:t>Second level</a:t>
            </a:r>
          </a:p>
          <a:p>
            <a:pPr lvl="2"/>
            <a:r>
              <a:rPr lang="en-US"/>
              <a:t>Third level</a:t>
            </a:r>
          </a:p>
          <a:p>
            <a:pPr lvl="3"/>
            <a:r>
              <a:rPr lang="en-US"/>
              <a:t>Fourth level</a:t>
            </a:r>
          </a:p>
          <a:p>
            <a:pPr lvl="4"/>
            <a:r>
              <a:rPr lang="en-US"/>
              <a:t>Fifth level</a:t>
            </a:r>
            <a:endParaRPr lang="da-DK"/>
          </a:p>
        </p:txBody>
      </p:sp>
      <p:sp>
        <p:nvSpPr>
          <p:cNvPr id="12" name="Date Placeholder 11">
            <a:extLst>
              <a:ext uri="{FF2B5EF4-FFF2-40B4-BE49-F238E27FC236}">
                <a16:creationId xmlns:a16="http://schemas.microsoft.com/office/drawing/2014/main" id="{BA8A3851-2E01-4D4D-8504-BEB8BB7F0B71}"/>
              </a:ext>
            </a:extLst>
          </p:cNvPr>
          <p:cNvSpPr>
            <a:spLocks noGrp="1"/>
          </p:cNvSpPr>
          <p:nvPr>
            <p:ph type="dt" sz="half" idx="15"/>
          </p:nvPr>
        </p:nvSpPr>
        <p:spPr/>
        <p:txBody>
          <a:bodyPr/>
          <a:lstStyle/>
          <a:p>
            <a:fld id="{9148EE89-A787-48D3-B4E4-5C6FE2CCF0D4}" type="datetime1">
              <a:rPr lang="en-US" smtClean="0"/>
              <a:t>5/19/2024</a:t>
            </a:fld>
            <a:endParaRPr lang="en-GB"/>
          </a:p>
        </p:txBody>
      </p:sp>
      <p:sp>
        <p:nvSpPr>
          <p:cNvPr id="13" name="Footer Placeholder 12">
            <a:extLst>
              <a:ext uri="{FF2B5EF4-FFF2-40B4-BE49-F238E27FC236}">
                <a16:creationId xmlns:a16="http://schemas.microsoft.com/office/drawing/2014/main" id="{47E7BBF3-4888-4549-B254-3F1404699F81}"/>
              </a:ext>
            </a:extLst>
          </p:cNvPr>
          <p:cNvSpPr>
            <a:spLocks noGrp="1"/>
          </p:cNvSpPr>
          <p:nvPr>
            <p:ph type="ftr" sz="quarter" idx="16"/>
          </p:nvPr>
        </p:nvSpPr>
        <p:spPr/>
        <p:txBody>
          <a:bodyPr/>
          <a:lstStyle/>
          <a:p>
            <a:r>
              <a:rPr lang="en-US"/>
              <a:t>Classification Internal Use   Author SALA Approved by SALA Version 1 </a:t>
            </a:r>
            <a:endParaRPr lang="en-GB"/>
          </a:p>
        </p:txBody>
      </p:sp>
      <p:sp>
        <p:nvSpPr>
          <p:cNvPr id="14" name="Slide Number Placeholder 13">
            <a:extLst>
              <a:ext uri="{FF2B5EF4-FFF2-40B4-BE49-F238E27FC236}">
                <a16:creationId xmlns:a16="http://schemas.microsoft.com/office/drawing/2014/main" id="{F88E79E1-2DC4-4AE1-9049-550425272CEF}"/>
              </a:ext>
            </a:extLst>
          </p:cNvPr>
          <p:cNvSpPr>
            <a:spLocks noGrp="1"/>
          </p:cNvSpPr>
          <p:nvPr>
            <p:ph type="sldNum" sz="quarter" idx="17"/>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42498980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1260000" y="2304000"/>
            <a:ext cx="4744800" cy="19152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184800" y="2304000"/>
            <a:ext cx="4744800" cy="19152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Content Placeholder 8">
            <a:extLst>
              <a:ext uri="{FF2B5EF4-FFF2-40B4-BE49-F238E27FC236}">
                <a16:creationId xmlns:a16="http://schemas.microsoft.com/office/drawing/2014/main" id="{0E043538-0172-4EC6-9E78-BBE7C1296A4D}"/>
              </a:ext>
            </a:extLst>
          </p:cNvPr>
          <p:cNvSpPr>
            <a:spLocks noGrp="1"/>
          </p:cNvSpPr>
          <p:nvPr>
            <p:ph sz="quarter" idx="13" hasCustomPrompt="1"/>
          </p:nvPr>
        </p:nvSpPr>
        <p:spPr>
          <a:xfrm>
            <a:off x="1260000" y="4400460"/>
            <a:ext cx="4744800" cy="1915200"/>
          </a:xfrm>
        </p:spPr>
        <p:txBody>
          <a:bodyPr/>
          <a:lstStyle>
            <a:lvl1pPr>
              <a:defRPr/>
            </a:lvl1pPr>
          </a:lstStyle>
          <a:p>
            <a:pPr lvl="0"/>
            <a:r>
              <a:rPr lang="en-GB"/>
              <a:t>Click to add text</a:t>
            </a:r>
            <a:endParaRPr lang="en-US"/>
          </a:p>
          <a:p>
            <a:pPr lvl="1"/>
            <a:r>
              <a:rPr lang="en-US"/>
              <a:t>Second level</a:t>
            </a:r>
          </a:p>
          <a:p>
            <a:pPr lvl="2"/>
            <a:r>
              <a:rPr lang="en-US"/>
              <a:t>Third level</a:t>
            </a:r>
          </a:p>
          <a:p>
            <a:pPr lvl="3"/>
            <a:r>
              <a:rPr lang="en-US"/>
              <a:t>Fourth level</a:t>
            </a:r>
          </a:p>
          <a:p>
            <a:pPr lvl="4"/>
            <a:r>
              <a:rPr lang="en-US"/>
              <a:t>Fifth level</a:t>
            </a:r>
            <a:endParaRPr lang="da-DK"/>
          </a:p>
        </p:txBody>
      </p:sp>
      <p:sp>
        <p:nvSpPr>
          <p:cNvPr id="11" name="Content Placeholder 10">
            <a:extLst>
              <a:ext uri="{FF2B5EF4-FFF2-40B4-BE49-F238E27FC236}">
                <a16:creationId xmlns:a16="http://schemas.microsoft.com/office/drawing/2014/main" id="{85ED0398-A1C4-4F29-8C07-D5AEBE9F2B66}"/>
              </a:ext>
            </a:extLst>
          </p:cNvPr>
          <p:cNvSpPr>
            <a:spLocks noGrp="1"/>
          </p:cNvSpPr>
          <p:nvPr>
            <p:ph sz="quarter" idx="14" hasCustomPrompt="1"/>
          </p:nvPr>
        </p:nvSpPr>
        <p:spPr>
          <a:xfrm>
            <a:off x="6184800" y="4400460"/>
            <a:ext cx="4744800" cy="1915200"/>
          </a:xfrm>
        </p:spPr>
        <p:txBody>
          <a:bodyPr/>
          <a:lstStyle>
            <a:lvl1pPr>
              <a:defRPr/>
            </a:lvl1pPr>
          </a:lstStyle>
          <a:p>
            <a:pPr lvl="0"/>
            <a:r>
              <a:rPr lang="en-GB"/>
              <a:t>Click to add text</a:t>
            </a:r>
            <a:endParaRPr lang="en-US"/>
          </a:p>
          <a:p>
            <a:pPr lvl="1"/>
            <a:r>
              <a:rPr lang="en-US"/>
              <a:t>Second level</a:t>
            </a:r>
          </a:p>
          <a:p>
            <a:pPr lvl="2"/>
            <a:r>
              <a:rPr lang="en-US"/>
              <a:t>Third level</a:t>
            </a:r>
          </a:p>
          <a:p>
            <a:pPr lvl="3"/>
            <a:r>
              <a:rPr lang="en-US"/>
              <a:t>Fourth level</a:t>
            </a:r>
          </a:p>
          <a:p>
            <a:pPr lvl="4"/>
            <a:r>
              <a:rPr lang="en-US"/>
              <a:t>Fifth level</a:t>
            </a:r>
            <a:endParaRPr lang="da-DK"/>
          </a:p>
        </p:txBody>
      </p:sp>
      <p:sp>
        <p:nvSpPr>
          <p:cNvPr id="12" name="Date Placeholder 11">
            <a:extLst>
              <a:ext uri="{FF2B5EF4-FFF2-40B4-BE49-F238E27FC236}">
                <a16:creationId xmlns:a16="http://schemas.microsoft.com/office/drawing/2014/main" id="{BA8A3851-2E01-4D4D-8504-BEB8BB7F0B71}"/>
              </a:ext>
            </a:extLst>
          </p:cNvPr>
          <p:cNvSpPr>
            <a:spLocks noGrp="1"/>
          </p:cNvSpPr>
          <p:nvPr>
            <p:ph type="dt" sz="half" idx="15"/>
          </p:nvPr>
        </p:nvSpPr>
        <p:spPr/>
        <p:txBody>
          <a:bodyPr/>
          <a:lstStyle/>
          <a:p>
            <a:fld id="{291D8E8A-D734-408E-B614-70AA9E918F47}" type="datetime1">
              <a:rPr lang="en-US" smtClean="0"/>
              <a:t>5/19/2024</a:t>
            </a:fld>
            <a:endParaRPr lang="en-GB"/>
          </a:p>
        </p:txBody>
      </p:sp>
      <p:sp>
        <p:nvSpPr>
          <p:cNvPr id="13" name="Footer Placeholder 12">
            <a:extLst>
              <a:ext uri="{FF2B5EF4-FFF2-40B4-BE49-F238E27FC236}">
                <a16:creationId xmlns:a16="http://schemas.microsoft.com/office/drawing/2014/main" id="{47E7BBF3-4888-4549-B254-3F1404699F81}"/>
              </a:ext>
            </a:extLst>
          </p:cNvPr>
          <p:cNvSpPr>
            <a:spLocks noGrp="1"/>
          </p:cNvSpPr>
          <p:nvPr>
            <p:ph type="ftr" sz="quarter" idx="16"/>
          </p:nvPr>
        </p:nvSpPr>
        <p:spPr/>
        <p:txBody>
          <a:bodyPr/>
          <a:lstStyle/>
          <a:p>
            <a:r>
              <a:rPr lang="en-US"/>
              <a:t>Classification Internal Use   Author SALA Approved by SALA Version 1 </a:t>
            </a:r>
            <a:endParaRPr lang="en-GB"/>
          </a:p>
        </p:txBody>
      </p:sp>
      <p:sp>
        <p:nvSpPr>
          <p:cNvPr id="14" name="Slide Number Placeholder 13">
            <a:extLst>
              <a:ext uri="{FF2B5EF4-FFF2-40B4-BE49-F238E27FC236}">
                <a16:creationId xmlns:a16="http://schemas.microsoft.com/office/drawing/2014/main" id="{F88E79E1-2DC4-4AE1-9049-550425272CEF}"/>
              </a:ext>
            </a:extLst>
          </p:cNvPr>
          <p:cNvSpPr>
            <a:spLocks noGrp="1"/>
          </p:cNvSpPr>
          <p:nvPr>
            <p:ph type="sldNum" sz="quarter" idx="17"/>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35392572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ntent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1260000" y="2304000"/>
            <a:ext cx="22860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3721200" y="2304000"/>
            <a:ext cx="22860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Content Placeholder 8">
            <a:extLst>
              <a:ext uri="{FF2B5EF4-FFF2-40B4-BE49-F238E27FC236}">
                <a16:creationId xmlns:a16="http://schemas.microsoft.com/office/drawing/2014/main" id="{0E043538-0172-4EC6-9E78-BBE7C1296A4D}"/>
              </a:ext>
            </a:extLst>
          </p:cNvPr>
          <p:cNvSpPr>
            <a:spLocks noGrp="1"/>
          </p:cNvSpPr>
          <p:nvPr>
            <p:ph sz="quarter" idx="13" hasCustomPrompt="1"/>
          </p:nvPr>
        </p:nvSpPr>
        <p:spPr>
          <a:xfrm>
            <a:off x="6182400" y="2304000"/>
            <a:ext cx="2286000" cy="4014000"/>
          </a:xfrm>
        </p:spPr>
        <p:txBody>
          <a:bodyPr/>
          <a:lstStyle>
            <a:lvl1pPr>
              <a:defRPr/>
            </a:lvl1pPr>
          </a:lstStyle>
          <a:p>
            <a:pPr lvl="0"/>
            <a:r>
              <a:rPr lang="en-GB"/>
              <a:t>Click to add text</a:t>
            </a:r>
            <a:endParaRPr lang="en-US"/>
          </a:p>
          <a:p>
            <a:pPr lvl="1"/>
            <a:r>
              <a:rPr lang="en-US"/>
              <a:t>Second level</a:t>
            </a:r>
          </a:p>
          <a:p>
            <a:pPr lvl="2"/>
            <a:r>
              <a:rPr lang="en-US"/>
              <a:t>Third level</a:t>
            </a:r>
          </a:p>
          <a:p>
            <a:pPr lvl="3"/>
            <a:r>
              <a:rPr lang="en-US"/>
              <a:t>Fourth level</a:t>
            </a:r>
          </a:p>
          <a:p>
            <a:pPr lvl="4"/>
            <a:r>
              <a:rPr lang="en-US"/>
              <a:t>Fifth level</a:t>
            </a:r>
            <a:endParaRPr lang="da-DK"/>
          </a:p>
        </p:txBody>
      </p:sp>
      <p:sp>
        <p:nvSpPr>
          <p:cNvPr id="11" name="Content Placeholder 10">
            <a:extLst>
              <a:ext uri="{FF2B5EF4-FFF2-40B4-BE49-F238E27FC236}">
                <a16:creationId xmlns:a16="http://schemas.microsoft.com/office/drawing/2014/main" id="{85ED0398-A1C4-4F29-8C07-D5AEBE9F2B66}"/>
              </a:ext>
            </a:extLst>
          </p:cNvPr>
          <p:cNvSpPr>
            <a:spLocks noGrp="1"/>
          </p:cNvSpPr>
          <p:nvPr>
            <p:ph sz="quarter" idx="14" hasCustomPrompt="1"/>
          </p:nvPr>
        </p:nvSpPr>
        <p:spPr>
          <a:xfrm>
            <a:off x="8643600" y="2304000"/>
            <a:ext cx="2286000" cy="4014000"/>
          </a:xfrm>
        </p:spPr>
        <p:txBody>
          <a:bodyPr/>
          <a:lstStyle>
            <a:lvl1pPr>
              <a:defRPr/>
            </a:lvl1pPr>
          </a:lstStyle>
          <a:p>
            <a:pPr lvl="0"/>
            <a:r>
              <a:rPr lang="en-GB"/>
              <a:t>Click to add text</a:t>
            </a:r>
            <a:endParaRPr lang="en-US"/>
          </a:p>
          <a:p>
            <a:pPr lvl="1"/>
            <a:r>
              <a:rPr lang="en-US"/>
              <a:t>Second level</a:t>
            </a:r>
          </a:p>
          <a:p>
            <a:pPr lvl="2"/>
            <a:r>
              <a:rPr lang="en-US"/>
              <a:t>Third level</a:t>
            </a:r>
          </a:p>
          <a:p>
            <a:pPr lvl="3"/>
            <a:r>
              <a:rPr lang="en-US"/>
              <a:t>Fourth level</a:t>
            </a:r>
          </a:p>
          <a:p>
            <a:pPr lvl="4"/>
            <a:r>
              <a:rPr lang="en-US"/>
              <a:t>Fifth level</a:t>
            </a:r>
            <a:endParaRPr lang="da-DK"/>
          </a:p>
        </p:txBody>
      </p:sp>
      <p:sp>
        <p:nvSpPr>
          <p:cNvPr id="12" name="Date Placeholder 11">
            <a:extLst>
              <a:ext uri="{FF2B5EF4-FFF2-40B4-BE49-F238E27FC236}">
                <a16:creationId xmlns:a16="http://schemas.microsoft.com/office/drawing/2014/main" id="{BA8A3851-2E01-4D4D-8504-BEB8BB7F0B71}"/>
              </a:ext>
            </a:extLst>
          </p:cNvPr>
          <p:cNvSpPr>
            <a:spLocks noGrp="1"/>
          </p:cNvSpPr>
          <p:nvPr>
            <p:ph type="dt" sz="half" idx="15"/>
          </p:nvPr>
        </p:nvSpPr>
        <p:spPr/>
        <p:txBody>
          <a:bodyPr/>
          <a:lstStyle/>
          <a:p>
            <a:fld id="{8D6F58B1-2F7E-4DF8-AB90-BA6453E6EB93}" type="datetime1">
              <a:rPr lang="en-US" smtClean="0"/>
              <a:t>5/19/2024</a:t>
            </a:fld>
            <a:endParaRPr lang="en-GB"/>
          </a:p>
        </p:txBody>
      </p:sp>
      <p:sp>
        <p:nvSpPr>
          <p:cNvPr id="13" name="Footer Placeholder 12">
            <a:extLst>
              <a:ext uri="{FF2B5EF4-FFF2-40B4-BE49-F238E27FC236}">
                <a16:creationId xmlns:a16="http://schemas.microsoft.com/office/drawing/2014/main" id="{47E7BBF3-4888-4549-B254-3F1404699F81}"/>
              </a:ext>
            </a:extLst>
          </p:cNvPr>
          <p:cNvSpPr>
            <a:spLocks noGrp="1"/>
          </p:cNvSpPr>
          <p:nvPr>
            <p:ph type="ftr" sz="quarter" idx="16"/>
          </p:nvPr>
        </p:nvSpPr>
        <p:spPr/>
        <p:txBody>
          <a:bodyPr/>
          <a:lstStyle/>
          <a:p>
            <a:r>
              <a:rPr lang="en-US"/>
              <a:t>Classification Internal Use   Author SALA Approved by SALA Version 1 </a:t>
            </a:r>
            <a:endParaRPr lang="en-GB"/>
          </a:p>
        </p:txBody>
      </p:sp>
      <p:sp>
        <p:nvSpPr>
          <p:cNvPr id="14" name="Slide Number Placeholder 13">
            <a:extLst>
              <a:ext uri="{FF2B5EF4-FFF2-40B4-BE49-F238E27FC236}">
                <a16:creationId xmlns:a16="http://schemas.microsoft.com/office/drawing/2014/main" id="{F88E79E1-2DC4-4AE1-9049-550425272CEF}"/>
              </a:ext>
            </a:extLst>
          </p:cNvPr>
          <p:cNvSpPr>
            <a:spLocks noGrp="1"/>
          </p:cNvSpPr>
          <p:nvPr>
            <p:ph type="sldNum" sz="quarter" idx="17"/>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31783218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hart and tex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9" name="Content Placeholder 8">
            <a:extLst>
              <a:ext uri="{FF2B5EF4-FFF2-40B4-BE49-F238E27FC236}">
                <a16:creationId xmlns:a16="http://schemas.microsoft.com/office/drawing/2014/main" id="{8B67DD56-501C-452B-BBD8-4953D74848C4}"/>
              </a:ext>
            </a:extLst>
          </p:cNvPr>
          <p:cNvSpPr>
            <a:spLocks noGrp="1"/>
          </p:cNvSpPr>
          <p:nvPr>
            <p:ph sz="quarter" idx="13" hasCustomPrompt="1"/>
          </p:nvPr>
        </p:nvSpPr>
        <p:spPr>
          <a:xfrm>
            <a:off x="6467706" y="2302522"/>
            <a:ext cx="4461893" cy="2659771"/>
          </a:xfrm>
        </p:spPr>
        <p:txBody>
          <a:bodyPr/>
          <a:lstStyle>
            <a:lvl1pPr>
              <a:defRPr/>
            </a:lvl1pPr>
          </a:lstStyle>
          <a:p>
            <a:pPr lvl="0"/>
            <a:r>
              <a:rPr lang="en-US"/>
              <a:t>Click to add chart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5">
            <a:extLst>
              <a:ext uri="{FF2B5EF4-FFF2-40B4-BE49-F238E27FC236}">
                <a16:creationId xmlns:a16="http://schemas.microsoft.com/office/drawing/2014/main" id="{E835B303-9E23-49A6-8F90-383FFADC014C}"/>
              </a:ext>
            </a:extLst>
          </p:cNvPr>
          <p:cNvSpPr>
            <a:spLocks noGrp="1"/>
          </p:cNvSpPr>
          <p:nvPr>
            <p:ph type="dt" sz="half" idx="10"/>
          </p:nvPr>
        </p:nvSpPr>
        <p:spPr/>
        <p:txBody>
          <a:bodyPr/>
          <a:lstStyle/>
          <a:p>
            <a:fld id="{C57A4F06-9A3A-44C9-A336-8D4D44D415DC}" type="datetime1">
              <a:rPr lang="en-US" smtClean="0"/>
              <a:t>5/19/2024</a:t>
            </a:fld>
            <a:endParaRPr lang="en-GB"/>
          </a:p>
        </p:txBody>
      </p:sp>
      <p:sp>
        <p:nvSpPr>
          <p:cNvPr id="7" name="Footer Placeholder 6">
            <a:extLst>
              <a:ext uri="{FF2B5EF4-FFF2-40B4-BE49-F238E27FC236}">
                <a16:creationId xmlns:a16="http://schemas.microsoft.com/office/drawing/2014/main" id="{86C97A4D-8201-4AD3-88CF-4A8336140801}"/>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8" name="Slide Number Placeholder 7">
            <a:extLst>
              <a:ext uri="{FF2B5EF4-FFF2-40B4-BE49-F238E27FC236}">
                <a16:creationId xmlns:a16="http://schemas.microsoft.com/office/drawing/2014/main" id="{909D9C43-D1C8-4636-BA88-8F5B13ED33E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6" name="Text Placeholder 15">
            <a:extLst>
              <a:ext uri="{FF2B5EF4-FFF2-40B4-BE49-F238E27FC236}">
                <a16:creationId xmlns:a16="http://schemas.microsoft.com/office/drawing/2014/main" id="{A53D689D-6C32-4B84-9C3D-DCD9DE3325D0}"/>
              </a:ext>
            </a:extLst>
          </p:cNvPr>
          <p:cNvSpPr>
            <a:spLocks noGrp="1"/>
          </p:cNvSpPr>
          <p:nvPr>
            <p:ph type="body" sz="quarter" idx="14" hasCustomPrompt="1"/>
          </p:nvPr>
        </p:nvSpPr>
        <p:spPr>
          <a:xfrm>
            <a:off x="1260000" y="2302522"/>
            <a:ext cx="4836000" cy="4015475"/>
          </a:xfrm>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128189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and text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9" name="Content Placeholder 8">
            <a:extLst>
              <a:ext uri="{FF2B5EF4-FFF2-40B4-BE49-F238E27FC236}">
                <a16:creationId xmlns:a16="http://schemas.microsoft.com/office/drawing/2014/main" id="{8B67DD56-501C-452B-BBD8-4953D74848C4}"/>
              </a:ext>
            </a:extLst>
          </p:cNvPr>
          <p:cNvSpPr>
            <a:spLocks noGrp="1"/>
          </p:cNvSpPr>
          <p:nvPr>
            <p:ph sz="quarter" idx="13" hasCustomPrompt="1"/>
          </p:nvPr>
        </p:nvSpPr>
        <p:spPr>
          <a:xfrm>
            <a:off x="3088799" y="2309680"/>
            <a:ext cx="6014402" cy="3558321"/>
          </a:xfrm>
        </p:spPr>
        <p:txBody>
          <a:bodyPr/>
          <a:lstStyle>
            <a:lvl1pPr>
              <a:defRPr/>
            </a:lvl1pPr>
          </a:lstStyle>
          <a:p>
            <a:pPr lvl="0"/>
            <a:r>
              <a:rPr lang="en-US"/>
              <a:t>Click to add chart</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43830599-3A32-436D-B759-4467664A6006}"/>
              </a:ext>
            </a:extLst>
          </p:cNvPr>
          <p:cNvSpPr>
            <a:spLocks noGrp="1"/>
          </p:cNvSpPr>
          <p:nvPr>
            <p:ph type="body" sz="quarter" idx="14" hasCustomPrompt="1"/>
          </p:nvPr>
        </p:nvSpPr>
        <p:spPr>
          <a:xfrm>
            <a:off x="1260000" y="3855309"/>
            <a:ext cx="1745999" cy="2012692"/>
          </a:xfrm>
        </p:spPr>
        <p:txBody>
          <a:bodyPr anchor="t"/>
          <a:lstStyle>
            <a:lvl1pPr>
              <a:defRPr sz="1400"/>
            </a:lvl1pPr>
            <a:lvl2pPr>
              <a:defRPr sz="1400"/>
            </a:lvl2pPr>
            <a:lvl3pPr>
              <a:defRPr sz="1400"/>
            </a:lvl3pPr>
            <a:lvl4pPr>
              <a:defRPr sz="1400"/>
            </a:lvl4pPr>
            <a:lvl5pPr>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5">
            <a:extLst>
              <a:ext uri="{FF2B5EF4-FFF2-40B4-BE49-F238E27FC236}">
                <a16:creationId xmlns:a16="http://schemas.microsoft.com/office/drawing/2014/main" id="{E835B303-9E23-49A6-8F90-383FFADC014C}"/>
              </a:ext>
            </a:extLst>
          </p:cNvPr>
          <p:cNvSpPr>
            <a:spLocks noGrp="1"/>
          </p:cNvSpPr>
          <p:nvPr>
            <p:ph type="dt" sz="half" idx="10"/>
          </p:nvPr>
        </p:nvSpPr>
        <p:spPr/>
        <p:txBody>
          <a:bodyPr/>
          <a:lstStyle/>
          <a:p>
            <a:fld id="{B0F43A02-08E1-4225-AF2B-2CC5F6ADEBD4}" type="datetime1">
              <a:rPr lang="en-US" smtClean="0"/>
              <a:t>5/19/2024</a:t>
            </a:fld>
            <a:endParaRPr lang="en-GB"/>
          </a:p>
        </p:txBody>
      </p:sp>
      <p:sp>
        <p:nvSpPr>
          <p:cNvPr id="7" name="Footer Placeholder 6">
            <a:extLst>
              <a:ext uri="{FF2B5EF4-FFF2-40B4-BE49-F238E27FC236}">
                <a16:creationId xmlns:a16="http://schemas.microsoft.com/office/drawing/2014/main" id="{86C97A4D-8201-4AD3-88CF-4A8336140801}"/>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8" name="Slide Number Placeholder 7">
            <a:extLst>
              <a:ext uri="{FF2B5EF4-FFF2-40B4-BE49-F238E27FC236}">
                <a16:creationId xmlns:a16="http://schemas.microsoft.com/office/drawing/2014/main" id="{909D9C43-D1C8-4636-BA88-8F5B13ED33EA}"/>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22977917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rt and four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9" name="Content Placeholder 8">
            <a:extLst>
              <a:ext uri="{FF2B5EF4-FFF2-40B4-BE49-F238E27FC236}">
                <a16:creationId xmlns:a16="http://schemas.microsoft.com/office/drawing/2014/main" id="{8B67DD56-501C-452B-BBD8-4953D74848C4}"/>
              </a:ext>
            </a:extLst>
          </p:cNvPr>
          <p:cNvSpPr>
            <a:spLocks noGrp="1"/>
          </p:cNvSpPr>
          <p:nvPr>
            <p:ph sz="quarter" idx="13" hasCustomPrompt="1"/>
          </p:nvPr>
        </p:nvSpPr>
        <p:spPr>
          <a:xfrm>
            <a:off x="4164019" y="2309680"/>
            <a:ext cx="3863963" cy="4003687"/>
          </a:xfrm>
        </p:spPr>
        <p:txBody>
          <a:bodyPr/>
          <a:lstStyle>
            <a:lvl1pPr>
              <a:defRPr/>
            </a:lvl1pPr>
          </a:lstStyle>
          <a:p>
            <a:pPr lvl="0"/>
            <a:r>
              <a:rPr lang="en-US"/>
              <a:t>Click to add chart</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43830599-3A32-436D-B759-4467664A6006}"/>
              </a:ext>
            </a:extLst>
          </p:cNvPr>
          <p:cNvSpPr>
            <a:spLocks noGrp="1"/>
          </p:cNvSpPr>
          <p:nvPr>
            <p:ph type="body" sz="quarter" idx="14" hasCustomPrompt="1"/>
          </p:nvPr>
        </p:nvSpPr>
        <p:spPr>
          <a:xfrm>
            <a:off x="1835697" y="2307370"/>
            <a:ext cx="1828800" cy="1843943"/>
          </a:xfrm>
        </p:spPr>
        <p:txBody>
          <a:bodyPr anchor="b"/>
          <a:lstStyle>
            <a:lvl1pPr>
              <a:defRPr sz="1400"/>
            </a:lvl1pPr>
            <a:lvl2pPr>
              <a:defRPr sz="1400"/>
            </a:lvl2pPr>
            <a:lvl3pPr>
              <a:defRPr sz="1400"/>
            </a:lvl3pPr>
            <a:lvl4pPr>
              <a:defRPr sz="1400"/>
            </a:lvl4pPr>
            <a:lvl5pPr>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10">
            <a:extLst>
              <a:ext uri="{FF2B5EF4-FFF2-40B4-BE49-F238E27FC236}">
                <a16:creationId xmlns:a16="http://schemas.microsoft.com/office/drawing/2014/main" id="{7211FDBA-4726-4FA1-BA3A-DB180CBF0D3F}"/>
              </a:ext>
            </a:extLst>
          </p:cNvPr>
          <p:cNvSpPr>
            <a:spLocks noGrp="1"/>
          </p:cNvSpPr>
          <p:nvPr>
            <p:ph type="body" sz="quarter" idx="15" hasCustomPrompt="1"/>
          </p:nvPr>
        </p:nvSpPr>
        <p:spPr>
          <a:xfrm>
            <a:off x="1835697" y="4469424"/>
            <a:ext cx="1828800" cy="1843943"/>
          </a:xfrm>
        </p:spPr>
        <p:txBody>
          <a:bodyPr/>
          <a:lstStyle>
            <a:lvl1pPr>
              <a:defRPr sz="1400"/>
            </a:lvl1pPr>
            <a:lvl2pPr>
              <a:defRPr sz="1400"/>
            </a:lvl2pPr>
            <a:lvl3pPr>
              <a:defRPr sz="1400"/>
            </a:lvl3pPr>
            <a:lvl4pPr>
              <a:defRPr sz="1400"/>
            </a:lvl4pPr>
            <a:lvl5pPr>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0">
            <a:extLst>
              <a:ext uri="{FF2B5EF4-FFF2-40B4-BE49-F238E27FC236}">
                <a16:creationId xmlns:a16="http://schemas.microsoft.com/office/drawing/2014/main" id="{07BECC5A-9BAC-468A-8C46-F6D76E04B382}"/>
              </a:ext>
            </a:extLst>
          </p:cNvPr>
          <p:cNvSpPr>
            <a:spLocks noGrp="1"/>
          </p:cNvSpPr>
          <p:nvPr>
            <p:ph type="body" sz="quarter" idx="16" hasCustomPrompt="1"/>
          </p:nvPr>
        </p:nvSpPr>
        <p:spPr>
          <a:xfrm>
            <a:off x="8493125" y="2307370"/>
            <a:ext cx="1828800" cy="1843943"/>
          </a:xfrm>
        </p:spPr>
        <p:txBody>
          <a:bodyPr anchor="b"/>
          <a:lstStyle>
            <a:lvl1pPr>
              <a:defRPr sz="1400"/>
            </a:lvl1pPr>
            <a:lvl2pPr>
              <a:defRPr sz="1400"/>
            </a:lvl2pPr>
            <a:lvl3pPr>
              <a:defRPr sz="1400"/>
            </a:lvl3pPr>
            <a:lvl4pPr>
              <a:defRPr sz="1400"/>
            </a:lvl4pPr>
            <a:lvl5pPr>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0">
            <a:extLst>
              <a:ext uri="{FF2B5EF4-FFF2-40B4-BE49-F238E27FC236}">
                <a16:creationId xmlns:a16="http://schemas.microsoft.com/office/drawing/2014/main" id="{7FE83413-A177-41E3-A80C-DCF944E1078F}"/>
              </a:ext>
            </a:extLst>
          </p:cNvPr>
          <p:cNvSpPr>
            <a:spLocks noGrp="1"/>
          </p:cNvSpPr>
          <p:nvPr>
            <p:ph type="body" sz="quarter" idx="17" hasCustomPrompt="1"/>
          </p:nvPr>
        </p:nvSpPr>
        <p:spPr>
          <a:xfrm>
            <a:off x="8493125" y="4469424"/>
            <a:ext cx="1828800" cy="1843943"/>
          </a:xfrm>
        </p:spPr>
        <p:txBody>
          <a:bodyPr/>
          <a:lstStyle>
            <a:lvl1pPr>
              <a:defRPr sz="1400"/>
            </a:lvl1pPr>
            <a:lvl2pPr>
              <a:defRPr sz="1400"/>
            </a:lvl2pPr>
            <a:lvl3pPr>
              <a:defRPr sz="1400"/>
            </a:lvl3pPr>
            <a:lvl4pPr>
              <a:defRPr sz="1400"/>
            </a:lvl4pPr>
            <a:lvl5pPr>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5">
            <a:extLst>
              <a:ext uri="{FF2B5EF4-FFF2-40B4-BE49-F238E27FC236}">
                <a16:creationId xmlns:a16="http://schemas.microsoft.com/office/drawing/2014/main" id="{E835B303-9E23-49A6-8F90-383FFADC014C}"/>
              </a:ext>
            </a:extLst>
          </p:cNvPr>
          <p:cNvSpPr>
            <a:spLocks noGrp="1"/>
          </p:cNvSpPr>
          <p:nvPr>
            <p:ph type="dt" sz="half" idx="10"/>
          </p:nvPr>
        </p:nvSpPr>
        <p:spPr/>
        <p:txBody>
          <a:bodyPr/>
          <a:lstStyle/>
          <a:p>
            <a:fld id="{CD2EBFF4-2C3E-4871-B22D-4A4429FD8FCB}" type="datetime1">
              <a:rPr lang="en-US" smtClean="0"/>
              <a:t>5/19/2024</a:t>
            </a:fld>
            <a:endParaRPr lang="en-GB"/>
          </a:p>
        </p:txBody>
      </p:sp>
      <p:sp>
        <p:nvSpPr>
          <p:cNvPr id="7" name="Footer Placeholder 6">
            <a:extLst>
              <a:ext uri="{FF2B5EF4-FFF2-40B4-BE49-F238E27FC236}">
                <a16:creationId xmlns:a16="http://schemas.microsoft.com/office/drawing/2014/main" id="{86C97A4D-8201-4AD3-88CF-4A8336140801}"/>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8" name="Slide Number Placeholder 7">
            <a:extLst>
              <a:ext uri="{FF2B5EF4-FFF2-40B4-BE49-F238E27FC236}">
                <a16:creationId xmlns:a16="http://schemas.microsoft.com/office/drawing/2014/main" id="{909D9C43-D1C8-4636-BA88-8F5B13ED33EA}"/>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3247387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hart and four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1260000" y="2304000"/>
            <a:ext cx="2286000" cy="1915200"/>
          </a:xfrm>
        </p:spPr>
        <p:txBody>
          <a:bodyPr/>
          <a:lstStyle>
            <a:lvl1pPr>
              <a:defRPr/>
            </a:lvl1pPr>
          </a:lstStyle>
          <a:p>
            <a:pPr lvl="0"/>
            <a:r>
              <a:rPr lang="en-GB"/>
              <a:t>Click to add chart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3738000" y="2304000"/>
            <a:ext cx="2282400" cy="1915200"/>
          </a:xfrm>
        </p:spPr>
        <p:txBody>
          <a:bodyPr/>
          <a:lstStyle>
            <a:lvl1pPr>
              <a:defRPr/>
            </a:lvl1pPr>
          </a:lstStyle>
          <a:p>
            <a:pPr lvl="0"/>
            <a:r>
              <a:rPr lang="en-GB"/>
              <a:t>Click to add chart</a:t>
            </a:r>
          </a:p>
          <a:p>
            <a:pPr lvl="1"/>
            <a:r>
              <a:rPr lang="en-GB"/>
              <a:t>Second level</a:t>
            </a:r>
          </a:p>
          <a:p>
            <a:pPr lvl="2"/>
            <a:r>
              <a:rPr lang="en-GB"/>
              <a:t>Third level</a:t>
            </a:r>
          </a:p>
          <a:p>
            <a:pPr lvl="3"/>
            <a:r>
              <a:rPr lang="en-GB"/>
              <a:t>Fourth level</a:t>
            </a:r>
          </a:p>
          <a:p>
            <a:pPr lvl="4"/>
            <a:r>
              <a:rPr lang="en-GB"/>
              <a:t>Fifth level</a:t>
            </a:r>
          </a:p>
        </p:txBody>
      </p:sp>
      <p:sp>
        <p:nvSpPr>
          <p:cNvPr id="9" name="Content Placeholder 8">
            <a:extLst>
              <a:ext uri="{FF2B5EF4-FFF2-40B4-BE49-F238E27FC236}">
                <a16:creationId xmlns:a16="http://schemas.microsoft.com/office/drawing/2014/main" id="{0E043538-0172-4EC6-9E78-BBE7C1296A4D}"/>
              </a:ext>
            </a:extLst>
          </p:cNvPr>
          <p:cNvSpPr>
            <a:spLocks noGrp="1"/>
          </p:cNvSpPr>
          <p:nvPr>
            <p:ph sz="quarter" idx="13" hasCustomPrompt="1"/>
          </p:nvPr>
        </p:nvSpPr>
        <p:spPr>
          <a:xfrm>
            <a:off x="6186000" y="2304000"/>
            <a:ext cx="2282400" cy="1915200"/>
          </a:xfrm>
        </p:spPr>
        <p:txBody>
          <a:bodyPr/>
          <a:lstStyle>
            <a:lvl1pPr>
              <a:defRPr/>
            </a:lvl1pPr>
          </a:lstStyle>
          <a:p>
            <a:pPr lvl="0"/>
            <a:r>
              <a:rPr lang="en-GB"/>
              <a:t>Click to add chart</a:t>
            </a:r>
            <a:endParaRPr lang="en-US"/>
          </a:p>
          <a:p>
            <a:pPr lvl="1"/>
            <a:r>
              <a:rPr lang="en-US"/>
              <a:t>Second level</a:t>
            </a:r>
          </a:p>
          <a:p>
            <a:pPr lvl="2"/>
            <a:r>
              <a:rPr lang="en-US"/>
              <a:t>Third level</a:t>
            </a:r>
          </a:p>
          <a:p>
            <a:pPr lvl="3"/>
            <a:r>
              <a:rPr lang="en-US"/>
              <a:t>Fourth level</a:t>
            </a:r>
          </a:p>
          <a:p>
            <a:pPr lvl="4"/>
            <a:r>
              <a:rPr lang="en-US"/>
              <a:t>Fifth level</a:t>
            </a:r>
            <a:endParaRPr lang="da-DK"/>
          </a:p>
        </p:txBody>
      </p:sp>
      <p:sp>
        <p:nvSpPr>
          <p:cNvPr id="11" name="Content Placeholder 10">
            <a:extLst>
              <a:ext uri="{FF2B5EF4-FFF2-40B4-BE49-F238E27FC236}">
                <a16:creationId xmlns:a16="http://schemas.microsoft.com/office/drawing/2014/main" id="{85ED0398-A1C4-4F29-8C07-D5AEBE9F2B66}"/>
              </a:ext>
            </a:extLst>
          </p:cNvPr>
          <p:cNvSpPr>
            <a:spLocks noGrp="1"/>
          </p:cNvSpPr>
          <p:nvPr>
            <p:ph sz="quarter" idx="14" hasCustomPrompt="1"/>
          </p:nvPr>
        </p:nvSpPr>
        <p:spPr>
          <a:xfrm>
            <a:off x="8647200" y="2304000"/>
            <a:ext cx="2282400" cy="1915200"/>
          </a:xfrm>
        </p:spPr>
        <p:txBody>
          <a:bodyPr/>
          <a:lstStyle>
            <a:lvl1pPr>
              <a:defRPr/>
            </a:lvl1pPr>
          </a:lstStyle>
          <a:p>
            <a:pPr lvl="0"/>
            <a:r>
              <a:rPr lang="en-GB"/>
              <a:t>Click to add chart</a:t>
            </a:r>
            <a:endParaRPr lang="en-US"/>
          </a:p>
          <a:p>
            <a:pPr lvl="1"/>
            <a:r>
              <a:rPr lang="en-US"/>
              <a:t>Second level</a:t>
            </a:r>
          </a:p>
          <a:p>
            <a:pPr lvl="2"/>
            <a:r>
              <a:rPr lang="en-US"/>
              <a:t>Third level</a:t>
            </a:r>
          </a:p>
          <a:p>
            <a:pPr lvl="3"/>
            <a:r>
              <a:rPr lang="en-US"/>
              <a:t>Fourth level</a:t>
            </a:r>
          </a:p>
          <a:p>
            <a:pPr lvl="4"/>
            <a:r>
              <a:rPr lang="en-US"/>
              <a:t>Fifth level</a:t>
            </a:r>
            <a:endParaRPr lang="da-DK"/>
          </a:p>
        </p:txBody>
      </p:sp>
      <p:sp>
        <p:nvSpPr>
          <p:cNvPr id="12" name="Date Placeholder 11">
            <a:extLst>
              <a:ext uri="{FF2B5EF4-FFF2-40B4-BE49-F238E27FC236}">
                <a16:creationId xmlns:a16="http://schemas.microsoft.com/office/drawing/2014/main" id="{BA8A3851-2E01-4D4D-8504-BEB8BB7F0B71}"/>
              </a:ext>
            </a:extLst>
          </p:cNvPr>
          <p:cNvSpPr>
            <a:spLocks noGrp="1"/>
          </p:cNvSpPr>
          <p:nvPr>
            <p:ph type="dt" sz="half" idx="15"/>
          </p:nvPr>
        </p:nvSpPr>
        <p:spPr/>
        <p:txBody>
          <a:bodyPr/>
          <a:lstStyle/>
          <a:p>
            <a:fld id="{A76EC788-506A-4CC6-AA18-E7BC12BB8541}" type="datetime1">
              <a:rPr lang="en-US" smtClean="0"/>
              <a:t>5/19/2024</a:t>
            </a:fld>
            <a:endParaRPr lang="en-GB"/>
          </a:p>
        </p:txBody>
      </p:sp>
      <p:sp>
        <p:nvSpPr>
          <p:cNvPr id="13" name="Footer Placeholder 12">
            <a:extLst>
              <a:ext uri="{FF2B5EF4-FFF2-40B4-BE49-F238E27FC236}">
                <a16:creationId xmlns:a16="http://schemas.microsoft.com/office/drawing/2014/main" id="{47E7BBF3-4888-4549-B254-3F1404699F81}"/>
              </a:ext>
            </a:extLst>
          </p:cNvPr>
          <p:cNvSpPr>
            <a:spLocks noGrp="1"/>
          </p:cNvSpPr>
          <p:nvPr>
            <p:ph type="ftr" sz="quarter" idx="16"/>
          </p:nvPr>
        </p:nvSpPr>
        <p:spPr/>
        <p:txBody>
          <a:bodyPr/>
          <a:lstStyle/>
          <a:p>
            <a:r>
              <a:rPr lang="en-US"/>
              <a:t>Classification Internal Use   Author SALA Approved by SALA Version 1 </a:t>
            </a:r>
            <a:endParaRPr lang="en-GB"/>
          </a:p>
        </p:txBody>
      </p:sp>
      <p:sp>
        <p:nvSpPr>
          <p:cNvPr id="14" name="Slide Number Placeholder 13">
            <a:extLst>
              <a:ext uri="{FF2B5EF4-FFF2-40B4-BE49-F238E27FC236}">
                <a16:creationId xmlns:a16="http://schemas.microsoft.com/office/drawing/2014/main" id="{F88E79E1-2DC4-4AE1-9049-550425272CEF}"/>
              </a:ext>
            </a:extLst>
          </p:cNvPr>
          <p:cNvSpPr>
            <a:spLocks noGrp="1"/>
          </p:cNvSpPr>
          <p:nvPr>
            <p:ph type="sldNum" sz="quarter" idx="17"/>
          </p:nvPr>
        </p:nvSpPr>
        <p:spPr/>
        <p:txBody>
          <a:bodyPr/>
          <a:lstStyle/>
          <a:p>
            <a:fld id="{24C8C45C-947F-4981-8B3F-4F32E973C901}" type="slidenum">
              <a:rPr lang="en-GB" smtClean="0"/>
              <a:pPr/>
              <a:t>‹#›</a:t>
            </a:fld>
            <a:endParaRPr lang="en-GB"/>
          </a:p>
        </p:txBody>
      </p:sp>
      <p:sp>
        <p:nvSpPr>
          <p:cNvPr id="6" name="Text Placeholder 5">
            <a:extLst>
              <a:ext uri="{FF2B5EF4-FFF2-40B4-BE49-F238E27FC236}">
                <a16:creationId xmlns:a16="http://schemas.microsoft.com/office/drawing/2014/main" id="{463C0AF4-794C-401F-9E70-8E0F067828F0}"/>
              </a:ext>
            </a:extLst>
          </p:cNvPr>
          <p:cNvSpPr>
            <a:spLocks noGrp="1"/>
          </p:cNvSpPr>
          <p:nvPr>
            <p:ph type="body" sz="quarter" idx="18" hasCustomPrompt="1"/>
          </p:nvPr>
        </p:nvSpPr>
        <p:spPr>
          <a:xfrm>
            <a:off x="1260400" y="4370681"/>
            <a:ext cx="2282400" cy="1915200"/>
          </a:xfrm>
        </p:spPr>
        <p:txBody>
          <a:bodyPr/>
          <a:lstStyle>
            <a:lvl1pPr>
              <a:defRPr/>
            </a:lvl1pPr>
          </a:lstStyle>
          <a:p>
            <a:pPr lvl="0"/>
            <a:r>
              <a:rPr lang="en-GB"/>
              <a:t>Click to add text</a:t>
            </a:r>
            <a:endParaRPr lang="en-US"/>
          </a:p>
          <a:p>
            <a:pPr lvl="1"/>
            <a:r>
              <a:rPr lang="en-US"/>
              <a:t>Second level</a:t>
            </a:r>
          </a:p>
          <a:p>
            <a:pPr lvl="2"/>
            <a:r>
              <a:rPr lang="en-US"/>
              <a:t>Third level</a:t>
            </a:r>
          </a:p>
          <a:p>
            <a:pPr lvl="3"/>
            <a:r>
              <a:rPr lang="en-US"/>
              <a:t>Fourth level</a:t>
            </a:r>
          </a:p>
          <a:p>
            <a:pPr lvl="4"/>
            <a:r>
              <a:rPr lang="en-US"/>
              <a:t>Fifth level</a:t>
            </a:r>
            <a:endParaRPr lang="da-DK"/>
          </a:p>
        </p:txBody>
      </p:sp>
      <p:sp>
        <p:nvSpPr>
          <p:cNvPr id="10" name="Text Placeholder 9">
            <a:extLst>
              <a:ext uri="{FF2B5EF4-FFF2-40B4-BE49-F238E27FC236}">
                <a16:creationId xmlns:a16="http://schemas.microsoft.com/office/drawing/2014/main" id="{4B7A164B-9102-4616-8C9D-B2349812FFFA}"/>
              </a:ext>
            </a:extLst>
          </p:cNvPr>
          <p:cNvSpPr>
            <a:spLocks noGrp="1"/>
          </p:cNvSpPr>
          <p:nvPr>
            <p:ph type="body" sz="quarter" idx="19" hasCustomPrompt="1"/>
          </p:nvPr>
        </p:nvSpPr>
        <p:spPr>
          <a:xfrm>
            <a:off x="3738000" y="4370681"/>
            <a:ext cx="2282400" cy="1915200"/>
          </a:xfrm>
        </p:spPr>
        <p:txBody>
          <a:bodyPr/>
          <a:lstStyle>
            <a:lvl1pPr>
              <a:defRPr/>
            </a:lvl1pPr>
          </a:lstStyle>
          <a:p>
            <a:pPr lvl="0"/>
            <a:r>
              <a:rPr lang="en-GB"/>
              <a:t>Click to add text</a:t>
            </a:r>
            <a:endParaRPr lang="en-US"/>
          </a:p>
          <a:p>
            <a:pPr lvl="1"/>
            <a:r>
              <a:rPr lang="en-US"/>
              <a:t>Second level</a:t>
            </a:r>
          </a:p>
          <a:p>
            <a:pPr lvl="2"/>
            <a:r>
              <a:rPr lang="en-US"/>
              <a:t>Third level</a:t>
            </a:r>
          </a:p>
          <a:p>
            <a:pPr lvl="3"/>
            <a:r>
              <a:rPr lang="en-US"/>
              <a:t>Fourth level</a:t>
            </a:r>
          </a:p>
          <a:p>
            <a:pPr lvl="4"/>
            <a:r>
              <a:rPr lang="en-US"/>
              <a:t>Fifth level</a:t>
            </a:r>
            <a:endParaRPr lang="da-DK"/>
          </a:p>
        </p:txBody>
      </p:sp>
      <p:sp>
        <p:nvSpPr>
          <p:cNvPr id="16" name="Text Placeholder 15">
            <a:extLst>
              <a:ext uri="{FF2B5EF4-FFF2-40B4-BE49-F238E27FC236}">
                <a16:creationId xmlns:a16="http://schemas.microsoft.com/office/drawing/2014/main" id="{7ADC865C-C097-48B9-826F-D7EC289E5340}"/>
              </a:ext>
            </a:extLst>
          </p:cNvPr>
          <p:cNvSpPr>
            <a:spLocks noGrp="1"/>
          </p:cNvSpPr>
          <p:nvPr>
            <p:ph type="body" sz="quarter" idx="20" hasCustomPrompt="1"/>
          </p:nvPr>
        </p:nvSpPr>
        <p:spPr>
          <a:xfrm>
            <a:off x="6186000" y="4370681"/>
            <a:ext cx="2282400" cy="1915200"/>
          </a:xfrm>
        </p:spPr>
        <p:txBody>
          <a:bodyPr/>
          <a:lstStyle>
            <a:lvl1pPr>
              <a:defRPr/>
            </a:lvl1pPr>
          </a:lstStyle>
          <a:p>
            <a:pPr lvl="0"/>
            <a:r>
              <a:rPr lang="en-GB"/>
              <a:t>Click to add text</a:t>
            </a:r>
            <a:endParaRPr lang="en-US"/>
          </a:p>
          <a:p>
            <a:pPr lvl="1"/>
            <a:r>
              <a:rPr lang="en-US"/>
              <a:t>Second level</a:t>
            </a:r>
          </a:p>
          <a:p>
            <a:pPr lvl="2"/>
            <a:r>
              <a:rPr lang="en-US"/>
              <a:t>Third level</a:t>
            </a:r>
          </a:p>
          <a:p>
            <a:pPr lvl="3"/>
            <a:r>
              <a:rPr lang="en-US"/>
              <a:t>Fourth level</a:t>
            </a:r>
          </a:p>
          <a:p>
            <a:pPr lvl="4"/>
            <a:r>
              <a:rPr lang="en-US"/>
              <a:t>Fifth level</a:t>
            </a:r>
            <a:endParaRPr lang="da-DK"/>
          </a:p>
        </p:txBody>
      </p:sp>
      <p:sp>
        <p:nvSpPr>
          <p:cNvPr id="18" name="Text Placeholder 17">
            <a:extLst>
              <a:ext uri="{FF2B5EF4-FFF2-40B4-BE49-F238E27FC236}">
                <a16:creationId xmlns:a16="http://schemas.microsoft.com/office/drawing/2014/main" id="{714951C9-0A6D-4C54-B7D9-693821E43AFC}"/>
              </a:ext>
            </a:extLst>
          </p:cNvPr>
          <p:cNvSpPr>
            <a:spLocks noGrp="1"/>
          </p:cNvSpPr>
          <p:nvPr>
            <p:ph type="body" sz="quarter" idx="21" hasCustomPrompt="1"/>
          </p:nvPr>
        </p:nvSpPr>
        <p:spPr>
          <a:xfrm>
            <a:off x="8647200" y="4370681"/>
            <a:ext cx="2282400" cy="1915200"/>
          </a:xfrm>
        </p:spPr>
        <p:txBody>
          <a:bodyPr/>
          <a:lstStyle>
            <a:lvl1pPr>
              <a:defRPr/>
            </a:lvl1pPr>
          </a:lstStyle>
          <a:p>
            <a:pPr lvl="0"/>
            <a:r>
              <a:rPr lang="en-GB"/>
              <a:t>Click to add text</a:t>
            </a:r>
            <a:endParaRPr lang="en-US"/>
          </a:p>
          <a:p>
            <a:pPr lvl="1"/>
            <a:r>
              <a:rPr lang="en-US"/>
              <a:t>Second level</a:t>
            </a:r>
          </a:p>
          <a:p>
            <a:pPr lvl="2"/>
            <a:r>
              <a:rPr lang="en-US"/>
              <a:t>Third level</a:t>
            </a:r>
          </a:p>
          <a:p>
            <a:pPr lvl="3"/>
            <a:r>
              <a:rPr lang="en-US"/>
              <a:t>Fourth level</a:t>
            </a:r>
          </a:p>
          <a:p>
            <a:pPr lvl="4"/>
            <a:r>
              <a:rPr lang="en-US"/>
              <a:t>Fifth level</a:t>
            </a:r>
            <a:endParaRPr lang="da-DK"/>
          </a:p>
        </p:txBody>
      </p:sp>
    </p:spTree>
    <p:extLst>
      <p:ext uri="{BB962C8B-B14F-4D97-AF65-F5344CB8AC3E}">
        <p14:creationId xmlns:p14="http://schemas.microsoft.com/office/powerpoint/2010/main" val="1991197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reaker - blu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E4C9DFB-411D-491E-A246-EA91C78C60DA}"/>
              </a:ext>
            </a:extLst>
          </p:cNvPr>
          <p:cNvGraphicFramePr>
            <a:graphicFrameLocks noChangeAspect="1"/>
          </p:cNvGraphicFramePr>
          <p:nvPr userDrawn="1">
            <p:custDataLst>
              <p:tags r:id="rId2"/>
            </p:custDataLst>
            <p:extLst>
              <p:ext uri="{D42A27DB-BD31-4B8C-83A1-F6EECF244321}">
                <p14:modId xmlns:p14="http://schemas.microsoft.com/office/powerpoint/2010/main" val="18703541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7E4C9DFB-411D-491E-A246-EA91C78C60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331A3A17-43DE-66C9-D72F-364D98F33AC4}"/>
              </a:ext>
            </a:extLst>
          </p:cNvPr>
          <p:cNvSpPr/>
          <p:nvPr userDrawn="1"/>
        </p:nvSpPr>
        <p:spPr>
          <a:xfrm>
            <a:off x="11844885" y="-10155"/>
            <a:ext cx="355419" cy="6868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5136" y="6518455"/>
            <a:ext cx="509909" cy="190320"/>
          </a:xfrm>
        </p:spPr>
        <p:txBody>
          <a:bodyPr/>
          <a:lstStyle>
            <a:lvl1pPr>
              <a:defRPr baseline="0">
                <a:solidFill>
                  <a:schemeClr val="bg1"/>
                </a:solidFill>
                <a:latin typeface="Open Sans" panose="020B0606030504020204" pitchFamily="34" charset="0"/>
              </a:defRPr>
            </a:lvl1pPr>
          </a:lstStyle>
          <a:p>
            <a:fld id="{A0D1D3E5-85C1-4809-9A7B-60EAF53B05FD}"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603066" y="6518454"/>
            <a:ext cx="5015923" cy="19032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3" name="Title Placeholder 1">
            <a:extLst>
              <a:ext uri="{FF2B5EF4-FFF2-40B4-BE49-F238E27FC236}">
                <a16:creationId xmlns:a16="http://schemas.microsoft.com/office/drawing/2014/main" id="{E6071426-E02D-AED0-58FC-7475928E5433}"/>
              </a:ext>
            </a:extLst>
          </p:cNvPr>
          <p:cNvSpPr>
            <a:spLocks noGrp="1"/>
          </p:cNvSpPr>
          <p:nvPr>
            <p:ph type="title" hasCustomPrompt="1"/>
          </p:nvPr>
        </p:nvSpPr>
        <p:spPr>
          <a:xfrm>
            <a:off x="350333" y="1730887"/>
            <a:ext cx="6268656" cy="3246640"/>
          </a:xfrm>
          <a:prstGeom prst="rect">
            <a:avLst/>
          </a:prstGeom>
        </p:spPr>
        <p:txBody>
          <a:bodyPr vert="horz" lIns="0" tIns="45720" rIns="0" bIns="45720" rtlCol="0" anchor="ctr" anchorCtr="0">
            <a:normAutofit/>
          </a:bodyPr>
          <a:lstStyle>
            <a:lvl1pPr>
              <a:lnSpc>
                <a:spcPct val="100000"/>
              </a:lnSpc>
              <a:defRPr sz="3000" b="1"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breaker title</a:t>
            </a:r>
            <a:endParaRPr lang="en-DK"/>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33612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Quote A">
    <p:bg>
      <p:bgPr>
        <a:solidFill>
          <a:schemeClr val="accent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2D949E5-D179-4EA4-BDB4-1BBC71EE60CD}"/>
              </a:ext>
            </a:extLst>
          </p:cNvPr>
          <p:cNvGrpSpPr/>
          <p:nvPr userDrawn="1"/>
        </p:nvGrpSpPr>
        <p:grpSpPr>
          <a:xfrm>
            <a:off x="11109582" y="6297619"/>
            <a:ext cx="722417" cy="211414"/>
            <a:chOff x="9077171" y="4521302"/>
            <a:chExt cx="2250662" cy="658654"/>
          </a:xfrm>
          <a:solidFill>
            <a:schemeClr val="bg1"/>
          </a:solidFill>
        </p:grpSpPr>
        <p:sp>
          <p:nvSpPr>
            <p:cNvPr id="13" name="Freeform: Shape 12">
              <a:extLst>
                <a:ext uri="{FF2B5EF4-FFF2-40B4-BE49-F238E27FC236}">
                  <a16:creationId xmlns:a16="http://schemas.microsoft.com/office/drawing/2014/main" id="{7BABB8DB-3926-447F-B7BF-E547CF382C5F}"/>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14" name="Freeform: Shape 13">
              <a:extLst>
                <a:ext uri="{FF2B5EF4-FFF2-40B4-BE49-F238E27FC236}">
                  <a16:creationId xmlns:a16="http://schemas.microsoft.com/office/drawing/2014/main" id="{A9D3D9BE-1F83-4451-89D8-B253ACFC183D}"/>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15" name="Freeform: Shape 14">
              <a:extLst>
                <a:ext uri="{FF2B5EF4-FFF2-40B4-BE49-F238E27FC236}">
                  <a16:creationId xmlns:a16="http://schemas.microsoft.com/office/drawing/2014/main" id="{4FBB3C3C-378F-46B0-B6A6-184DDEB8B368}"/>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16" name="Freeform: Shape 15">
              <a:extLst>
                <a:ext uri="{FF2B5EF4-FFF2-40B4-BE49-F238E27FC236}">
                  <a16:creationId xmlns:a16="http://schemas.microsoft.com/office/drawing/2014/main" id="{BF173E85-BF75-47A5-BCA6-65A22E02221D}"/>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6" name="Date Placeholder 5">
            <a:extLst>
              <a:ext uri="{FF2B5EF4-FFF2-40B4-BE49-F238E27FC236}">
                <a16:creationId xmlns:a16="http://schemas.microsoft.com/office/drawing/2014/main" id="{E835B303-9E23-49A6-8F90-383FFADC014C}"/>
              </a:ext>
            </a:extLst>
          </p:cNvPr>
          <p:cNvSpPr>
            <a:spLocks noGrp="1"/>
          </p:cNvSpPr>
          <p:nvPr>
            <p:ph type="dt" sz="half" idx="10"/>
          </p:nvPr>
        </p:nvSpPr>
        <p:spPr/>
        <p:txBody>
          <a:bodyPr/>
          <a:lstStyle/>
          <a:p>
            <a:fld id="{0FAAE1ED-5E35-425A-9002-0475813C1AAE}" type="datetime1">
              <a:rPr lang="en-US" smtClean="0"/>
              <a:t>5/19/2024</a:t>
            </a:fld>
            <a:endParaRPr lang="en-GB"/>
          </a:p>
        </p:txBody>
      </p:sp>
      <p:sp>
        <p:nvSpPr>
          <p:cNvPr id="7" name="Footer Placeholder 6">
            <a:extLst>
              <a:ext uri="{FF2B5EF4-FFF2-40B4-BE49-F238E27FC236}">
                <a16:creationId xmlns:a16="http://schemas.microsoft.com/office/drawing/2014/main" id="{86C97A4D-8201-4AD3-88CF-4A8336140801}"/>
              </a:ext>
            </a:extLst>
          </p:cNvPr>
          <p:cNvSpPr>
            <a:spLocks noGrp="1"/>
          </p:cNvSpPr>
          <p:nvPr>
            <p:ph type="ftr" sz="quarter" idx="11"/>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8" name="Slide Number Placeholder 7">
            <a:extLst>
              <a:ext uri="{FF2B5EF4-FFF2-40B4-BE49-F238E27FC236}">
                <a16:creationId xmlns:a16="http://schemas.microsoft.com/office/drawing/2014/main" id="{909D9C43-D1C8-4636-BA88-8F5B13ED33E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5" name="Text Placeholder 4">
            <a:extLst>
              <a:ext uri="{FF2B5EF4-FFF2-40B4-BE49-F238E27FC236}">
                <a16:creationId xmlns:a16="http://schemas.microsoft.com/office/drawing/2014/main" id="{4D407D80-F8E4-4E7C-AB8F-FD03094C8440}"/>
              </a:ext>
            </a:extLst>
          </p:cNvPr>
          <p:cNvSpPr>
            <a:spLocks noGrp="1"/>
          </p:cNvSpPr>
          <p:nvPr>
            <p:ph type="body" sz="quarter" idx="13" hasCustomPrompt="1"/>
          </p:nvPr>
        </p:nvSpPr>
        <p:spPr>
          <a:xfrm>
            <a:off x="3668914" y="2278638"/>
            <a:ext cx="4854172" cy="2300724"/>
          </a:xfrm>
        </p:spPr>
        <p:txBody>
          <a:bodyPr anchor="ctr"/>
          <a:lstStyle>
            <a:lvl1pPr marL="0" indent="0" algn="ctr">
              <a:buFont typeface="Arial" panose="020B0604020202020204" pitchFamily="34" charset="0"/>
              <a:buChar char="​"/>
              <a:defRPr sz="2400">
                <a:solidFill>
                  <a:schemeClr val="bg1"/>
                </a:solidFill>
              </a:defRPr>
            </a:lvl1pPr>
            <a:lvl2pPr marL="342900" indent="-342900" algn="ctr">
              <a:buFont typeface="Arial" panose="020B0604020202020204" pitchFamily="34" charset="0"/>
              <a:buChar cha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quote, Enter and Tab for source</a:t>
            </a:r>
          </a:p>
          <a:p>
            <a:pPr lvl="1"/>
            <a:r>
              <a:rPr lang="en-US"/>
              <a:t>Second level</a:t>
            </a:r>
          </a:p>
        </p:txBody>
      </p:sp>
    </p:spTree>
    <p:extLst>
      <p:ext uri="{BB962C8B-B14F-4D97-AF65-F5344CB8AC3E}">
        <p14:creationId xmlns:p14="http://schemas.microsoft.com/office/powerpoint/2010/main" val="1245012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Quote B">
    <p:bg>
      <p:bgPr>
        <a:solidFill>
          <a:srgbClr val="004B6E"/>
        </a:solidFill>
        <a:effectLst/>
      </p:bgPr>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EDEDD533-AB4B-4B75-9996-99A45A75015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8599"/>
          <a:stretch>
            <a:fillRect/>
          </a:stretch>
        </p:blipFill>
        <p:spPr>
          <a:xfrm>
            <a:off x="693315"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7" name="Graphic 16">
            <a:extLst>
              <a:ext uri="{FF2B5EF4-FFF2-40B4-BE49-F238E27FC236}">
                <a16:creationId xmlns:a16="http://schemas.microsoft.com/office/drawing/2014/main" id="{BF342FCE-D91E-4402-8457-DC277DBF68CD}"/>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grpSp>
        <p:nvGrpSpPr>
          <p:cNvPr id="12" name="Group 11">
            <a:extLst>
              <a:ext uri="{FF2B5EF4-FFF2-40B4-BE49-F238E27FC236}">
                <a16:creationId xmlns:a16="http://schemas.microsoft.com/office/drawing/2014/main" id="{E2D949E5-D179-4EA4-BDB4-1BBC71EE60CD}"/>
              </a:ext>
            </a:extLst>
          </p:cNvPr>
          <p:cNvGrpSpPr/>
          <p:nvPr userDrawn="1"/>
        </p:nvGrpSpPr>
        <p:grpSpPr>
          <a:xfrm>
            <a:off x="11109582" y="6297619"/>
            <a:ext cx="722417" cy="211414"/>
            <a:chOff x="9077171" y="4521302"/>
            <a:chExt cx="2250662" cy="658654"/>
          </a:xfrm>
          <a:solidFill>
            <a:schemeClr val="bg1"/>
          </a:solidFill>
        </p:grpSpPr>
        <p:sp>
          <p:nvSpPr>
            <p:cNvPr id="13" name="Freeform: Shape 12">
              <a:extLst>
                <a:ext uri="{FF2B5EF4-FFF2-40B4-BE49-F238E27FC236}">
                  <a16:creationId xmlns:a16="http://schemas.microsoft.com/office/drawing/2014/main" id="{7BABB8DB-3926-447F-B7BF-E547CF382C5F}"/>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14" name="Freeform: Shape 13">
              <a:extLst>
                <a:ext uri="{FF2B5EF4-FFF2-40B4-BE49-F238E27FC236}">
                  <a16:creationId xmlns:a16="http://schemas.microsoft.com/office/drawing/2014/main" id="{A9D3D9BE-1F83-4451-89D8-B253ACFC183D}"/>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15" name="Freeform: Shape 14">
              <a:extLst>
                <a:ext uri="{FF2B5EF4-FFF2-40B4-BE49-F238E27FC236}">
                  <a16:creationId xmlns:a16="http://schemas.microsoft.com/office/drawing/2014/main" id="{4FBB3C3C-378F-46B0-B6A6-184DDEB8B368}"/>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16" name="Freeform: Shape 15">
              <a:extLst>
                <a:ext uri="{FF2B5EF4-FFF2-40B4-BE49-F238E27FC236}">
                  <a16:creationId xmlns:a16="http://schemas.microsoft.com/office/drawing/2014/main" id="{BF173E85-BF75-47A5-BCA6-65A22E02221D}"/>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6" name="Date Placeholder 5">
            <a:extLst>
              <a:ext uri="{FF2B5EF4-FFF2-40B4-BE49-F238E27FC236}">
                <a16:creationId xmlns:a16="http://schemas.microsoft.com/office/drawing/2014/main" id="{E835B303-9E23-49A6-8F90-383FFADC014C}"/>
              </a:ext>
            </a:extLst>
          </p:cNvPr>
          <p:cNvSpPr>
            <a:spLocks noGrp="1"/>
          </p:cNvSpPr>
          <p:nvPr>
            <p:ph type="dt" sz="half" idx="10"/>
          </p:nvPr>
        </p:nvSpPr>
        <p:spPr/>
        <p:txBody>
          <a:bodyPr/>
          <a:lstStyle/>
          <a:p>
            <a:fld id="{82DBDD1D-9308-44E9-81F0-F79026FE649E}" type="datetime1">
              <a:rPr lang="en-US" smtClean="0"/>
              <a:t>5/19/2024</a:t>
            </a:fld>
            <a:endParaRPr lang="en-GB"/>
          </a:p>
        </p:txBody>
      </p:sp>
      <p:sp>
        <p:nvSpPr>
          <p:cNvPr id="7" name="Footer Placeholder 6">
            <a:extLst>
              <a:ext uri="{FF2B5EF4-FFF2-40B4-BE49-F238E27FC236}">
                <a16:creationId xmlns:a16="http://schemas.microsoft.com/office/drawing/2014/main" id="{86C97A4D-8201-4AD3-88CF-4A8336140801}"/>
              </a:ext>
            </a:extLst>
          </p:cNvPr>
          <p:cNvSpPr>
            <a:spLocks noGrp="1"/>
          </p:cNvSpPr>
          <p:nvPr>
            <p:ph type="ftr" sz="quarter" idx="11"/>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8" name="Slide Number Placeholder 7">
            <a:extLst>
              <a:ext uri="{FF2B5EF4-FFF2-40B4-BE49-F238E27FC236}">
                <a16:creationId xmlns:a16="http://schemas.microsoft.com/office/drawing/2014/main" id="{909D9C43-D1C8-4636-BA88-8F5B13ED33E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5" name="Text Placeholder 4">
            <a:extLst>
              <a:ext uri="{FF2B5EF4-FFF2-40B4-BE49-F238E27FC236}">
                <a16:creationId xmlns:a16="http://schemas.microsoft.com/office/drawing/2014/main" id="{4D407D80-F8E4-4E7C-AB8F-FD03094C8440}"/>
              </a:ext>
            </a:extLst>
          </p:cNvPr>
          <p:cNvSpPr>
            <a:spLocks noGrp="1"/>
          </p:cNvSpPr>
          <p:nvPr>
            <p:ph type="body" sz="quarter" idx="13" hasCustomPrompt="1"/>
          </p:nvPr>
        </p:nvSpPr>
        <p:spPr>
          <a:xfrm>
            <a:off x="3668914" y="2278638"/>
            <a:ext cx="4854172" cy="2300724"/>
          </a:xfrm>
        </p:spPr>
        <p:txBody>
          <a:bodyPr anchor="ctr"/>
          <a:lstStyle>
            <a:lvl1pPr marL="0" indent="0" algn="ctr">
              <a:buFont typeface="Arial" panose="020B0604020202020204" pitchFamily="34" charset="0"/>
              <a:buChar char="​"/>
              <a:defRPr sz="2400">
                <a:solidFill>
                  <a:schemeClr val="bg1"/>
                </a:solidFill>
              </a:defRPr>
            </a:lvl1pPr>
            <a:lvl2pPr marL="342900" indent="-342900" algn="ctr">
              <a:buFont typeface="Arial" panose="020B0604020202020204" pitchFamily="34" charset="0"/>
              <a:buChar cha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quote, Enter and Tab for source</a:t>
            </a:r>
          </a:p>
          <a:p>
            <a:pPr lvl="1"/>
            <a:r>
              <a:rPr lang="en-US"/>
              <a:t>Second level</a:t>
            </a:r>
          </a:p>
        </p:txBody>
      </p:sp>
    </p:spTree>
    <p:extLst>
      <p:ext uri="{BB962C8B-B14F-4D97-AF65-F5344CB8AC3E}">
        <p14:creationId xmlns:p14="http://schemas.microsoft.com/office/powerpoint/2010/main" val="617154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C">
    <p:bg>
      <p:bgPr>
        <a:solidFill>
          <a:schemeClr val="accent2"/>
        </a:solidFill>
        <a:effectLst/>
      </p:bgPr>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EDEDD533-AB4B-4B75-9996-99A45A75015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7" name="Graphic 16">
            <a:extLst>
              <a:ext uri="{FF2B5EF4-FFF2-40B4-BE49-F238E27FC236}">
                <a16:creationId xmlns:a16="http://schemas.microsoft.com/office/drawing/2014/main" id="{BF342FCE-D91E-4402-8457-DC277DBF68CD}"/>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grpSp>
        <p:nvGrpSpPr>
          <p:cNvPr id="12" name="Group 11">
            <a:extLst>
              <a:ext uri="{FF2B5EF4-FFF2-40B4-BE49-F238E27FC236}">
                <a16:creationId xmlns:a16="http://schemas.microsoft.com/office/drawing/2014/main" id="{E2D949E5-D179-4EA4-BDB4-1BBC71EE60CD}"/>
              </a:ext>
            </a:extLst>
          </p:cNvPr>
          <p:cNvGrpSpPr/>
          <p:nvPr userDrawn="1"/>
        </p:nvGrpSpPr>
        <p:grpSpPr>
          <a:xfrm>
            <a:off x="11109582" y="6297619"/>
            <a:ext cx="722417" cy="211414"/>
            <a:chOff x="9077171" y="4521302"/>
            <a:chExt cx="2250662" cy="658654"/>
          </a:xfrm>
          <a:solidFill>
            <a:schemeClr val="bg1"/>
          </a:solidFill>
        </p:grpSpPr>
        <p:sp>
          <p:nvSpPr>
            <p:cNvPr id="13" name="Freeform: Shape 12">
              <a:extLst>
                <a:ext uri="{FF2B5EF4-FFF2-40B4-BE49-F238E27FC236}">
                  <a16:creationId xmlns:a16="http://schemas.microsoft.com/office/drawing/2014/main" id="{7BABB8DB-3926-447F-B7BF-E547CF382C5F}"/>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14" name="Freeform: Shape 13">
              <a:extLst>
                <a:ext uri="{FF2B5EF4-FFF2-40B4-BE49-F238E27FC236}">
                  <a16:creationId xmlns:a16="http://schemas.microsoft.com/office/drawing/2014/main" id="{A9D3D9BE-1F83-4451-89D8-B253ACFC183D}"/>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15" name="Freeform: Shape 14">
              <a:extLst>
                <a:ext uri="{FF2B5EF4-FFF2-40B4-BE49-F238E27FC236}">
                  <a16:creationId xmlns:a16="http://schemas.microsoft.com/office/drawing/2014/main" id="{4FBB3C3C-378F-46B0-B6A6-184DDEB8B368}"/>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16" name="Freeform: Shape 15">
              <a:extLst>
                <a:ext uri="{FF2B5EF4-FFF2-40B4-BE49-F238E27FC236}">
                  <a16:creationId xmlns:a16="http://schemas.microsoft.com/office/drawing/2014/main" id="{BF173E85-BF75-47A5-BCA6-65A22E02221D}"/>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6" name="Date Placeholder 5">
            <a:extLst>
              <a:ext uri="{FF2B5EF4-FFF2-40B4-BE49-F238E27FC236}">
                <a16:creationId xmlns:a16="http://schemas.microsoft.com/office/drawing/2014/main" id="{E835B303-9E23-49A6-8F90-383FFADC014C}"/>
              </a:ext>
            </a:extLst>
          </p:cNvPr>
          <p:cNvSpPr>
            <a:spLocks noGrp="1"/>
          </p:cNvSpPr>
          <p:nvPr>
            <p:ph type="dt" sz="half" idx="10"/>
          </p:nvPr>
        </p:nvSpPr>
        <p:spPr/>
        <p:txBody>
          <a:bodyPr/>
          <a:lstStyle/>
          <a:p>
            <a:fld id="{7F4F0CF5-C5FA-4E6A-A0F6-9F6A28782369}" type="datetime1">
              <a:rPr lang="en-US" smtClean="0"/>
              <a:t>5/19/2024</a:t>
            </a:fld>
            <a:endParaRPr lang="en-GB"/>
          </a:p>
        </p:txBody>
      </p:sp>
      <p:sp>
        <p:nvSpPr>
          <p:cNvPr id="7" name="Footer Placeholder 6">
            <a:extLst>
              <a:ext uri="{FF2B5EF4-FFF2-40B4-BE49-F238E27FC236}">
                <a16:creationId xmlns:a16="http://schemas.microsoft.com/office/drawing/2014/main" id="{86C97A4D-8201-4AD3-88CF-4A8336140801}"/>
              </a:ext>
            </a:extLst>
          </p:cNvPr>
          <p:cNvSpPr>
            <a:spLocks noGrp="1"/>
          </p:cNvSpPr>
          <p:nvPr>
            <p:ph type="ftr" sz="quarter" idx="11"/>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8" name="Slide Number Placeholder 7">
            <a:extLst>
              <a:ext uri="{FF2B5EF4-FFF2-40B4-BE49-F238E27FC236}">
                <a16:creationId xmlns:a16="http://schemas.microsoft.com/office/drawing/2014/main" id="{909D9C43-D1C8-4636-BA88-8F5B13ED33E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5" name="Text Placeholder 4">
            <a:extLst>
              <a:ext uri="{FF2B5EF4-FFF2-40B4-BE49-F238E27FC236}">
                <a16:creationId xmlns:a16="http://schemas.microsoft.com/office/drawing/2014/main" id="{4D407D80-F8E4-4E7C-AB8F-FD03094C8440}"/>
              </a:ext>
            </a:extLst>
          </p:cNvPr>
          <p:cNvSpPr>
            <a:spLocks noGrp="1"/>
          </p:cNvSpPr>
          <p:nvPr>
            <p:ph type="body" sz="quarter" idx="13" hasCustomPrompt="1"/>
          </p:nvPr>
        </p:nvSpPr>
        <p:spPr>
          <a:xfrm>
            <a:off x="3668914" y="2278638"/>
            <a:ext cx="4854172" cy="2300724"/>
          </a:xfrm>
        </p:spPr>
        <p:txBody>
          <a:bodyPr anchor="ctr"/>
          <a:lstStyle>
            <a:lvl1pPr marL="0" indent="0" algn="ctr">
              <a:buFont typeface="Arial" panose="020B0604020202020204" pitchFamily="34" charset="0"/>
              <a:buChar char="​"/>
              <a:defRPr sz="2400">
                <a:solidFill>
                  <a:schemeClr val="bg1"/>
                </a:solidFill>
              </a:defRPr>
            </a:lvl1pPr>
            <a:lvl2pPr marL="342900" indent="-342900" algn="ctr">
              <a:buFont typeface="Arial" panose="020B0604020202020204" pitchFamily="34" charset="0"/>
              <a:buChar cha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quote, Enter and Tab for source</a:t>
            </a:r>
          </a:p>
          <a:p>
            <a:pPr lvl="1"/>
            <a:r>
              <a:rPr lang="en-US"/>
              <a:t>Second level</a:t>
            </a:r>
          </a:p>
        </p:txBody>
      </p:sp>
    </p:spTree>
    <p:extLst>
      <p:ext uri="{BB962C8B-B14F-4D97-AF65-F5344CB8AC3E}">
        <p14:creationId xmlns:p14="http://schemas.microsoft.com/office/powerpoint/2010/main" val="14856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Quote D">
    <p:bg>
      <p:bgPr>
        <a:solidFill>
          <a:schemeClr val="accent4"/>
        </a:solidFill>
        <a:effectLst/>
      </p:bgPr>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EDEDD533-AB4B-4B75-9996-99A45A75015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7" name="Graphic 16">
            <a:extLst>
              <a:ext uri="{FF2B5EF4-FFF2-40B4-BE49-F238E27FC236}">
                <a16:creationId xmlns:a16="http://schemas.microsoft.com/office/drawing/2014/main" id="{BF342FCE-D91E-4402-8457-DC277DBF68CD}"/>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grpSp>
        <p:nvGrpSpPr>
          <p:cNvPr id="12" name="Group 11">
            <a:extLst>
              <a:ext uri="{FF2B5EF4-FFF2-40B4-BE49-F238E27FC236}">
                <a16:creationId xmlns:a16="http://schemas.microsoft.com/office/drawing/2014/main" id="{E2D949E5-D179-4EA4-BDB4-1BBC71EE60CD}"/>
              </a:ext>
            </a:extLst>
          </p:cNvPr>
          <p:cNvGrpSpPr/>
          <p:nvPr userDrawn="1"/>
        </p:nvGrpSpPr>
        <p:grpSpPr>
          <a:xfrm>
            <a:off x="11109582" y="6297619"/>
            <a:ext cx="722417" cy="211414"/>
            <a:chOff x="9077171" y="4521302"/>
            <a:chExt cx="2250662" cy="658654"/>
          </a:xfrm>
          <a:solidFill>
            <a:schemeClr val="bg1"/>
          </a:solidFill>
        </p:grpSpPr>
        <p:sp>
          <p:nvSpPr>
            <p:cNvPr id="13" name="Freeform: Shape 12">
              <a:extLst>
                <a:ext uri="{FF2B5EF4-FFF2-40B4-BE49-F238E27FC236}">
                  <a16:creationId xmlns:a16="http://schemas.microsoft.com/office/drawing/2014/main" id="{7BABB8DB-3926-447F-B7BF-E547CF382C5F}"/>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14" name="Freeform: Shape 13">
              <a:extLst>
                <a:ext uri="{FF2B5EF4-FFF2-40B4-BE49-F238E27FC236}">
                  <a16:creationId xmlns:a16="http://schemas.microsoft.com/office/drawing/2014/main" id="{A9D3D9BE-1F83-4451-89D8-B253ACFC183D}"/>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15" name="Freeform: Shape 14">
              <a:extLst>
                <a:ext uri="{FF2B5EF4-FFF2-40B4-BE49-F238E27FC236}">
                  <a16:creationId xmlns:a16="http://schemas.microsoft.com/office/drawing/2014/main" id="{4FBB3C3C-378F-46B0-B6A6-184DDEB8B368}"/>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16" name="Freeform: Shape 15">
              <a:extLst>
                <a:ext uri="{FF2B5EF4-FFF2-40B4-BE49-F238E27FC236}">
                  <a16:creationId xmlns:a16="http://schemas.microsoft.com/office/drawing/2014/main" id="{BF173E85-BF75-47A5-BCA6-65A22E02221D}"/>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6" name="Date Placeholder 5">
            <a:extLst>
              <a:ext uri="{FF2B5EF4-FFF2-40B4-BE49-F238E27FC236}">
                <a16:creationId xmlns:a16="http://schemas.microsoft.com/office/drawing/2014/main" id="{E835B303-9E23-49A6-8F90-383FFADC014C}"/>
              </a:ext>
            </a:extLst>
          </p:cNvPr>
          <p:cNvSpPr>
            <a:spLocks noGrp="1"/>
          </p:cNvSpPr>
          <p:nvPr>
            <p:ph type="dt" sz="half" idx="10"/>
          </p:nvPr>
        </p:nvSpPr>
        <p:spPr/>
        <p:txBody>
          <a:bodyPr/>
          <a:lstStyle/>
          <a:p>
            <a:fld id="{C63C4388-558F-4BA9-9D79-4C29C7A85E25}" type="datetime1">
              <a:rPr lang="en-US" smtClean="0"/>
              <a:t>5/19/2024</a:t>
            </a:fld>
            <a:endParaRPr lang="en-GB"/>
          </a:p>
        </p:txBody>
      </p:sp>
      <p:sp>
        <p:nvSpPr>
          <p:cNvPr id="7" name="Footer Placeholder 6">
            <a:extLst>
              <a:ext uri="{FF2B5EF4-FFF2-40B4-BE49-F238E27FC236}">
                <a16:creationId xmlns:a16="http://schemas.microsoft.com/office/drawing/2014/main" id="{86C97A4D-8201-4AD3-88CF-4A8336140801}"/>
              </a:ext>
            </a:extLst>
          </p:cNvPr>
          <p:cNvSpPr>
            <a:spLocks noGrp="1"/>
          </p:cNvSpPr>
          <p:nvPr>
            <p:ph type="ftr" sz="quarter" idx="11"/>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8" name="Slide Number Placeholder 7">
            <a:extLst>
              <a:ext uri="{FF2B5EF4-FFF2-40B4-BE49-F238E27FC236}">
                <a16:creationId xmlns:a16="http://schemas.microsoft.com/office/drawing/2014/main" id="{909D9C43-D1C8-4636-BA88-8F5B13ED33E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5" name="Text Placeholder 4">
            <a:extLst>
              <a:ext uri="{FF2B5EF4-FFF2-40B4-BE49-F238E27FC236}">
                <a16:creationId xmlns:a16="http://schemas.microsoft.com/office/drawing/2014/main" id="{4D407D80-F8E4-4E7C-AB8F-FD03094C8440}"/>
              </a:ext>
            </a:extLst>
          </p:cNvPr>
          <p:cNvSpPr>
            <a:spLocks noGrp="1"/>
          </p:cNvSpPr>
          <p:nvPr>
            <p:ph type="body" sz="quarter" idx="13" hasCustomPrompt="1"/>
          </p:nvPr>
        </p:nvSpPr>
        <p:spPr>
          <a:xfrm>
            <a:off x="3668914" y="2278638"/>
            <a:ext cx="4854172" cy="2300724"/>
          </a:xfrm>
        </p:spPr>
        <p:txBody>
          <a:bodyPr anchor="ctr"/>
          <a:lstStyle>
            <a:lvl1pPr marL="0" indent="0" algn="ctr">
              <a:buFont typeface="Arial" panose="020B0604020202020204" pitchFamily="34" charset="0"/>
              <a:buChar char="​"/>
              <a:defRPr sz="2400">
                <a:solidFill>
                  <a:schemeClr val="bg1"/>
                </a:solidFill>
              </a:defRPr>
            </a:lvl1pPr>
            <a:lvl2pPr marL="342900" indent="-342900" algn="ctr">
              <a:buFont typeface="Arial" panose="020B0604020202020204" pitchFamily="34" charset="0"/>
              <a:buChar cha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quote, Enter and Tab for source</a:t>
            </a:r>
          </a:p>
          <a:p>
            <a:pPr lvl="1"/>
            <a:r>
              <a:rPr lang="en-US"/>
              <a:t>Second level</a:t>
            </a:r>
          </a:p>
        </p:txBody>
      </p:sp>
    </p:spTree>
    <p:extLst>
      <p:ext uri="{BB962C8B-B14F-4D97-AF65-F5344CB8AC3E}">
        <p14:creationId xmlns:p14="http://schemas.microsoft.com/office/powerpoint/2010/main" val="1243044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Quote E">
    <p:bg>
      <p:bgPr>
        <a:solidFill>
          <a:schemeClr val="accent3"/>
        </a:solidFill>
        <a:effectLst/>
      </p:bgPr>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EDEDD533-AB4B-4B75-9996-99A45A75015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7" name="Graphic 16">
            <a:extLst>
              <a:ext uri="{FF2B5EF4-FFF2-40B4-BE49-F238E27FC236}">
                <a16:creationId xmlns:a16="http://schemas.microsoft.com/office/drawing/2014/main" id="{BF342FCE-D91E-4402-8457-DC277DBF68CD}"/>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grpSp>
        <p:nvGrpSpPr>
          <p:cNvPr id="12" name="Group 11">
            <a:extLst>
              <a:ext uri="{FF2B5EF4-FFF2-40B4-BE49-F238E27FC236}">
                <a16:creationId xmlns:a16="http://schemas.microsoft.com/office/drawing/2014/main" id="{E2D949E5-D179-4EA4-BDB4-1BBC71EE60CD}"/>
              </a:ext>
            </a:extLst>
          </p:cNvPr>
          <p:cNvGrpSpPr/>
          <p:nvPr userDrawn="1"/>
        </p:nvGrpSpPr>
        <p:grpSpPr>
          <a:xfrm>
            <a:off x="11109582" y="6297619"/>
            <a:ext cx="722417" cy="211414"/>
            <a:chOff x="9077171" y="4521302"/>
            <a:chExt cx="2250662" cy="658654"/>
          </a:xfrm>
          <a:solidFill>
            <a:schemeClr val="bg1"/>
          </a:solidFill>
        </p:grpSpPr>
        <p:sp>
          <p:nvSpPr>
            <p:cNvPr id="13" name="Freeform: Shape 12">
              <a:extLst>
                <a:ext uri="{FF2B5EF4-FFF2-40B4-BE49-F238E27FC236}">
                  <a16:creationId xmlns:a16="http://schemas.microsoft.com/office/drawing/2014/main" id="{7BABB8DB-3926-447F-B7BF-E547CF382C5F}"/>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da-DK"/>
            </a:p>
          </p:txBody>
        </p:sp>
        <p:sp>
          <p:nvSpPr>
            <p:cNvPr id="14" name="Freeform: Shape 13">
              <a:extLst>
                <a:ext uri="{FF2B5EF4-FFF2-40B4-BE49-F238E27FC236}">
                  <a16:creationId xmlns:a16="http://schemas.microsoft.com/office/drawing/2014/main" id="{A9D3D9BE-1F83-4451-89D8-B253ACFC183D}"/>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da-DK"/>
            </a:p>
          </p:txBody>
        </p:sp>
        <p:sp>
          <p:nvSpPr>
            <p:cNvPr id="15" name="Freeform: Shape 14">
              <a:extLst>
                <a:ext uri="{FF2B5EF4-FFF2-40B4-BE49-F238E27FC236}">
                  <a16:creationId xmlns:a16="http://schemas.microsoft.com/office/drawing/2014/main" id="{4FBB3C3C-378F-46B0-B6A6-184DDEB8B368}"/>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da-DK"/>
            </a:p>
          </p:txBody>
        </p:sp>
        <p:sp>
          <p:nvSpPr>
            <p:cNvPr id="16" name="Freeform: Shape 15">
              <a:extLst>
                <a:ext uri="{FF2B5EF4-FFF2-40B4-BE49-F238E27FC236}">
                  <a16:creationId xmlns:a16="http://schemas.microsoft.com/office/drawing/2014/main" id="{BF173E85-BF75-47A5-BCA6-65A22E02221D}"/>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da-DK"/>
            </a:p>
          </p:txBody>
        </p:sp>
      </p:grpSp>
      <p:sp>
        <p:nvSpPr>
          <p:cNvPr id="6" name="Date Placeholder 5">
            <a:extLst>
              <a:ext uri="{FF2B5EF4-FFF2-40B4-BE49-F238E27FC236}">
                <a16:creationId xmlns:a16="http://schemas.microsoft.com/office/drawing/2014/main" id="{E835B303-9E23-49A6-8F90-383FFADC014C}"/>
              </a:ext>
            </a:extLst>
          </p:cNvPr>
          <p:cNvSpPr>
            <a:spLocks noGrp="1"/>
          </p:cNvSpPr>
          <p:nvPr>
            <p:ph type="dt" sz="half" idx="10"/>
          </p:nvPr>
        </p:nvSpPr>
        <p:spPr/>
        <p:txBody>
          <a:bodyPr/>
          <a:lstStyle/>
          <a:p>
            <a:fld id="{FEBFC598-DC01-422A-BB4E-AC307DF967DF}" type="datetime1">
              <a:rPr lang="en-US" smtClean="0"/>
              <a:t>5/19/2024</a:t>
            </a:fld>
            <a:endParaRPr lang="en-GB"/>
          </a:p>
        </p:txBody>
      </p:sp>
      <p:sp>
        <p:nvSpPr>
          <p:cNvPr id="7" name="Footer Placeholder 6">
            <a:extLst>
              <a:ext uri="{FF2B5EF4-FFF2-40B4-BE49-F238E27FC236}">
                <a16:creationId xmlns:a16="http://schemas.microsoft.com/office/drawing/2014/main" id="{86C97A4D-8201-4AD3-88CF-4A8336140801}"/>
              </a:ext>
            </a:extLst>
          </p:cNvPr>
          <p:cNvSpPr>
            <a:spLocks noGrp="1"/>
          </p:cNvSpPr>
          <p:nvPr>
            <p:ph type="ftr" sz="quarter" idx="11"/>
          </p:nvPr>
        </p:nvSpPr>
        <p:spPr>
          <a:xfrm>
            <a:off x="0" y="6858000"/>
            <a:ext cx="0" cy="0"/>
          </a:xfrm>
        </p:spPr>
        <p:txBody>
          <a:bodyPr/>
          <a:lstStyle>
            <a:lvl1pPr>
              <a:defRPr sz="100"/>
            </a:lvl1pPr>
          </a:lstStyle>
          <a:p>
            <a:r>
              <a:rPr lang="en-US"/>
              <a:t>Classification Internal Use   Author SALA Approved by SALA Version 1 </a:t>
            </a:r>
            <a:endParaRPr lang="en-GB"/>
          </a:p>
        </p:txBody>
      </p:sp>
      <p:sp>
        <p:nvSpPr>
          <p:cNvPr id="8" name="Slide Number Placeholder 7">
            <a:extLst>
              <a:ext uri="{FF2B5EF4-FFF2-40B4-BE49-F238E27FC236}">
                <a16:creationId xmlns:a16="http://schemas.microsoft.com/office/drawing/2014/main" id="{909D9C43-D1C8-4636-BA88-8F5B13ED33E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5" name="Text Placeholder 4">
            <a:extLst>
              <a:ext uri="{FF2B5EF4-FFF2-40B4-BE49-F238E27FC236}">
                <a16:creationId xmlns:a16="http://schemas.microsoft.com/office/drawing/2014/main" id="{4D407D80-F8E4-4E7C-AB8F-FD03094C8440}"/>
              </a:ext>
            </a:extLst>
          </p:cNvPr>
          <p:cNvSpPr>
            <a:spLocks noGrp="1"/>
          </p:cNvSpPr>
          <p:nvPr>
            <p:ph type="body" sz="quarter" idx="13" hasCustomPrompt="1"/>
          </p:nvPr>
        </p:nvSpPr>
        <p:spPr>
          <a:xfrm>
            <a:off x="3668914" y="2278638"/>
            <a:ext cx="4854172" cy="2300724"/>
          </a:xfrm>
        </p:spPr>
        <p:txBody>
          <a:bodyPr anchor="ctr"/>
          <a:lstStyle>
            <a:lvl1pPr marL="0" indent="0" algn="ctr">
              <a:buFont typeface="Arial" panose="020B0604020202020204" pitchFamily="34" charset="0"/>
              <a:buChar char="​"/>
              <a:defRPr sz="2400">
                <a:solidFill>
                  <a:schemeClr val="bg1"/>
                </a:solidFill>
              </a:defRPr>
            </a:lvl1pPr>
            <a:lvl2pPr marL="342900" indent="-342900" algn="ctr">
              <a:buFont typeface="Arial" panose="020B0604020202020204" pitchFamily="34" charset="0"/>
              <a:buChar cha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quote, Enter and Tab for source</a:t>
            </a:r>
          </a:p>
          <a:p>
            <a:pPr lvl="1"/>
            <a:r>
              <a:rPr lang="en-US"/>
              <a:t>Second level</a:t>
            </a:r>
          </a:p>
        </p:txBody>
      </p:sp>
    </p:spTree>
    <p:extLst>
      <p:ext uri="{BB962C8B-B14F-4D97-AF65-F5344CB8AC3E}">
        <p14:creationId xmlns:p14="http://schemas.microsoft.com/office/powerpoint/2010/main" val="25375658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add title</a:t>
            </a:r>
          </a:p>
        </p:txBody>
      </p:sp>
      <p:sp>
        <p:nvSpPr>
          <p:cNvPr id="6" name="Date Placeholder 5">
            <a:extLst>
              <a:ext uri="{FF2B5EF4-FFF2-40B4-BE49-F238E27FC236}">
                <a16:creationId xmlns:a16="http://schemas.microsoft.com/office/drawing/2014/main" id="{E835B303-9E23-49A6-8F90-383FFADC014C}"/>
              </a:ext>
            </a:extLst>
          </p:cNvPr>
          <p:cNvSpPr>
            <a:spLocks noGrp="1"/>
          </p:cNvSpPr>
          <p:nvPr>
            <p:ph type="dt" sz="half" idx="10"/>
          </p:nvPr>
        </p:nvSpPr>
        <p:spPr/>
        <p:txBody>
          <a:bodyPr/>
          <a:lstStyle/>
          <a:p>
            <a:fld id="{672DF59A-D239-4326-BA57-643F6AAE40FF}" type="datetime1">
              <a:rPr lang="en-US" smtClean="0"/>
              <a:t>5/19/2024</a:t>
            </a:fld>
            <a:endParaRPr lang="en-GB"/>
          </a:p>
        </p:txBody>
      </p:sp>
      <p:sp>
        <p:nvSpPr>
          <p:cNvPr id="7" name="Footer Placeholder 6">
            <a:extLst>
              <a:ext uri="{FF2B5EF4-FFF2-40B4-BE49-F238E27FC236}">
                <a16:creationId xmlns:a16="http://schemas.microsoft.com/office/drawing/2014/main" id="{86C97A4D-8201-4AD3-88CF-4A8336140801}"/>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8" name="Slide Number Placeholder 7">
            <a:extLst>
              <a:ext uri="{FF2B5EF4-FFF2-40B4-BE49-F238E27FC236}">
                <a16:creationId xmlns:a16="http://schemas.microsoft.com/office/drawing/2014/main" id="{909D9C43-D1C8-4636-BA88-8F5B13ED33EA}"/>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24613382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9D90A4B-9B49-44FC-B4F7-4DBD230D8E5B}"/>
              </a:ext>
            </a:extLst>
          </p:cNvPr>
          <p:cNvSpPr>
            <a:spLocks noGrp="1"/>
          </p:cNvSpPr>
          <p:nvPr>
            <p:ph type="dt" sz="half" idx="10"/>
          </p:nvPr>
        </p:nvSpPr>
        <p:spPr/>
        <p:txBody>
          <a:bodyPr/>
          <a:lstStyle/>
          <a:p>
            <a:fld id="{84801F0B-E232-495A-A164-1AD14BF16103}" type="datetime1">
              <a:rPr lang="en-US" smtClean="0"/>
              <a:t>5/19/2024</a:t>
            </a:fld>
            <a:endParaRPr lang="en-GB"/>
          </a:p>
        </p:txBody>
      </p:sp>
      <p:sp>
        <p:nvSpPr>
          <p:cNvPr id="6" name="Footer Placeholder 5">
            <a:extLst>
              <a:ext uri="{FF2B5EF4-FFF2-40B4-BE49-F238E27FC236}">
                <a16:creationId xmlns:a16="http://schemas.microsoft.com/office/drawing/2014/main" id="{8185580D-155D-416C-AE22-201AC7E44DD7}"/>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7" name="Slide Number Placeholder 6">
            <a:extLst>
              <a:ext uri="{FF2B5EF4-FFF2-40B4-BE49-F238E27FC236}">
                <a16:creationId xmlns:a16="http://schemas.microsoft.com/office/drawing/2014/main" id="{16FC1ACC-66B0-4E21-A7B5-DD06723881AD}"/>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14488798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t;Do not use layouts after this &g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124504-36FD-4753-851D-5B7D02D4A2D1}"/>
              </a:ext>
            </a:extLst>
          </p:cNvPr>
          <p:cNvSpPr/>
          <p:nvPr userDrawn="1"/>
        </p:nvSpPr>
        <p:spPr>
          <a:xfrm>
            <a:off x="0" y="0"/>
            <a:ext cx="12192000" cy="6858000"/>
          </a:xfrm>
          <a:prstGeom prst="rect">
            <a:avLst/>
          </a:prstGeom>
          <a:solidFill>
            <a:schemeClr val="tx1"/>
          </a:solid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sp>
        <p:nvSpPr>
          <p:cNvPr id="5" name="Do not use"/>
          <p:cNvSpPr txBox="1"/>
          <p:nvPr userDrawn="1"/>
        </p:nvSpPr>
        <p:spPr>
          <a:xfrm>
            <a:off x="430213" y="656823"/>
            <a:ext cx="11356977" cy="2893100"/>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4400" b="0" noProof="0">
                <a:solidFill>
                  <a:schemeClr val="bg1"/>
                </a:solidFill>
              </a:rPr>
              <a:t>If you see any </a:t>
            </a:r>
            <a:r>
              <a:rPr lang="en-GB" sz="4400" b="1" i="1" noProof="0">
                <a:solidFill>
                  <a:schemeClr val="bg1"/>
                </a:solidFill>
              </a:rPr>
              <a:t>layouts after this </a:t>
            </a:r>
            <a:r>
              <a:rPr lang="en-GB" sz="4400" b="0" i="0" noProof="0">
                <a:solidFill>
                  <a:schemeClr val="bg1"/>
                </a:solidFill>
              </a:rPr>
              <a:t>one</a:t>
            </a:r>
            <a:r>
              <a:rPr lang="en-GB" sz="4400" b="1" i="1" noProof="0">
                <a:solidFill>
                  <a:schemeClr val="bg1"/>
                </a:solidFill>
              </a:rPr>
              <a:t>,</a:t>
            </a:r>
            <a:r>
              <a:rPr lang="en-GB" sz="4400" b="0" i="0" noProof="0">
                <a:solidFill>
                  <a:schemeClr val="bg1"/>
                </a:solidFill>
              </a:rPr>
              <a:t/>
            </a:r>
            <a:br>
              <a:rPr lang="en-GB" sz="4400" b="0" i="0" noProof="0">
                <a:solidFill>
                  <a:schemeClr val="bg1"/>
                </a:solidFill>
              </a:rPr>
            </a:br>
            <a:r>
              <a:rPr lang="en-GB" sz="4400" b="0" noProof="0">
                <a:solidFill>
                  <a:schemeClr val="bg1"/>
                </a:solidFill>
              </a:rPr>
              <a:t>do not use them. These layouts </a:t>
            </a:r>
            <a:r>
              <a:rPr lang="en-GB" sz="4400" b="1" i="1" u="none" noProof="0">
                <a:solidFill>
                  <a:schemeClr val="bg1"/>
                </a:solidFill>
              </a:rPr>
              <a:t>are not </a:t>
            </a:r>
            <a:r>
              <a:rPr lang="en-GB" sz="4400" b="0" noProof="0">
                <a:solidFill>
                  <a:schemeClr val="bg1"/>
                </a:solidFill>
              </a:rPr>
              <a:t>part of our corporate template.</a:t>
            </a:r>
            <a:r>
              <a:rPr lang="en-GB" sz="2800" b="0" noProof="0">
                <a:solidFill>
                  <a:schemeClr val="bg1"/>
                </a:solidFill>
              </a:rPr>
              <a:t/>
            </a:r>
            <a:br>
              <a:rPr lang="en-GB" sz="2800" b="0" noProof="0">
                <a:solidFill>
                  <a:schemeClr val="bg1"/>
                </a:solidFill>
              </a:rPr>
            </a:br>
            <a:r>
              <a:rPr lang="en-GB" sz="2800" b="0" noProof="0">
                <a:solidFill>
                  <a:schemeClr val="bg1"/>
                </a:solidFill>
              </a:rPr>
              <a:t/>
            </a:r>
            <a:br>
              <a:rPr lang="en-GB" sz="2800" b="0" noProof="0">
                <a:solidFill>
                  <a:schemeClr val="bg1"/>
                </a:solidFill>
              </a:rPr>
            </a:br>
            <a:endParaRPr lang="en-GB" sz="2800" b="0" noProof="0">
              <a:solidFill>
                <a:schemeClr val="bg1"/>
              </a:solidFill>
            </a:endParaRPr>
          </a:p>
        </p:txBody>
      </p:sp>
      <p:grpSp>
        <p:nvGrpSpPr>
          <p:cNvPr id="4" name="Group 3">
            <a:extLst>
              <a:ext uri="{FF2B5EF4-FFF2-40B4-BE49-F238E27FC236}">
                <a16:creationId xmlns:a16="http://schemas.microsoft.com/office/drawing/2014/main" id="{2BEB5E5A-DA85-4D5B-80B9-F94482F55D76}"/>
              </a:ext>
            </a:extLst>
          </p:cNvPr>
          <p:cNvGrpSpPr/>
          <p:nvPr userDrawn="1"/>
        </p:nvGrpSpPr>
        <p:grpSpPr>
          <a:xfrm rot="8100000">
            <a:off x="10404874" y="3325226"/>
            <a:ext cx="1036788" cy="1036788"/>
            <a:chOff x="6096000" y="4963130"/>
            <a:chExt cx="1456719" cy="1456719"/>
          </a:xfrm>
          <a:solidFill>
            <a:schemeClr val="bg1"/>
          </a:solidFill>
        </p:grpSpPr>
        <p:sp>
          <p:nvSpPr>
            <p:cNvPr id="3" name="Rectangle 2">
              <a:extLst>
                <a:ext uri="{FF2B5EF4-FFF2-40B4-BE49-F238E27FC236}">
                  <a16:creationId xmlns:a16="http://schemas.microsoft.com/office/drawing/2014/main" id="{C823227E-A862-4A7F-BC20-0D107430AB2C}"/>
                </a:ext>
              </a:extLst>
            </p:cNvPr>
            <p:cNvSpPr/>
            <p:nvPr userDrawn="1"/>
          </p:nvSpPr>
          <p:spPr>
            <a:xfrm rot="5400000">
              <a:off x="5534135" y="5524995"/>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sp>
          <p:nvSpPr>
            <p:cNvPr id="6" name="Rectangle 5">
              <a:extLst>
                <a:ext uri="{FF2B5EF4-FFF2-40B4-BE49-F238E27FC236}">
                  <a16:creationId xmlns:a16="http://schemas.microsoft.com/office/drawing/2014/main" id="{08501AE6-6504-4184-9443-E89AFACF769D}"/>
                </a:ext>
              </a:extLst>
            </p:cNvPr>
            <p:cNvSpPr/>
            <p:nvPr userDrawn="1"/>
          </p:nvSpPr>
          <p:spPr>
            <a:xfrm rot="10800000">
              <a:off x="6096000" y="4963130"/>
              <a:ext cx="1456719" cy="332990"/>
            </a:xfrm>
            <a:prstGeom prst="rect">
              <a:avLst/>
            </a:pr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buClr>
                  <a:srgbClr val="003755"/>
                </a:buClr>
              </a:pPr>
              <a:endParaRPr lang="en-GB" sz="1400" err="1">
                <a:solidFill>
                  <a:schemeClr val="tx1"/>
                </a:solidFill>
              </a:endParaRPr>
            </a:p>
          </p:txBody>
        </p:sp>
      </p:grpSp>
      <p:sp>
        <p:nvSpPr>
          <p:cNvPr id="12" name="Rectangle 11">
            <a:extLst>
              <a:ext uri="{FF2B5EF4-FFF2-40B4-BE49-F238E27FC236}">
                <a16:creationId xmlns:a16="http://schemas.microsoft.com/office/drawing/2014/main" id="{67CEE09B-6EE1-4BF2-85A3-DE69E91BC4C6}"/>
              </a:ext>
            </a:extLst>
          </p:cNvPr>
          <p:cNvSpPr/>
          <p:nvPr userDrawn="1"/>
        </p:nvSpPr>
        <p:spPr>
          <a:xfrm>
            <a:off x="430213" y="2588374"/>
            <a:ext cx="10152346" cy="2215991"/>
          </a:xfrm>
          <a:prstGeom prst="rect">
            <a:avLst/>
          </a:prstGeom>
        </p:spPr>
        <p:txBody>
          <a:bodyPr wrap="square">
            <a:spAutoFit/>
          </a:bodyPr>
          <a:lstStyle/>
          <a:p>
            <a:pPr algn="ctr"/>
            <a:r>
              <a:rPr lang="en-GB" sz="13800" b="1" i="1" noProof="0">
                <a:solidFill>
                  <a:schemeClr val="bg1"/>
                </a:solidFill>
              </a:rPr>
              <a:t>Do not use </a:t>
            </a:r>
            <a:endParaRPr lang="en-GB" sz="2400" b="1" i="1"/>
          </a:p>
        </p:txBody>
      </p:sp>
      <p:sp>
        <p:nvSpPr>
          <p:cNvPr id="16" name="Do not use">
            <a:extLst>
              <a:ext uri="{FF2B5EF4-FFF2-40B4-BE49-F238E27FC236}">
                <a16:creationId xmlns:a16="http://schemas.microsoft.com/office/drawing/2014/main" id="{A8FA78FA-4D94-4717-B7C6-6F86378D6B01}"/>
              </a:ext>
            </a:extLst>
          </p:cNvPr>
          <p:cNvSpPr txBox="1"/>
          <p:nvPr userDrawn="1"/>
        </p:nvSpPr>
        <p:spPr>
          <a:xfrm>
            <a:off x="430214" y="5186455"/>
            <a:ext cx="11356974" cy="969496"/>
          </a:xfrm>
          <a:prstGeom prst="rect">
            <a:avLst/>
          </a:prstGeom>
          <a:noFill/>
        </p:spPr>
        <p:txBody>
          <a:bodyPr wrap="square" lIns="0" tIns="0" rIns="0" bIns="0" rtlCol="0">
            <a:spAutoFit/>
          </a:bodyPr>
          <a:lstStyle/>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Due to PowerPoint’s standard Copy/Paste functionality extra undesirable layouts can appear.</a:t>
            </a:r>
          </a:p>
          <a:p>
            <a:pPr marL="0" marR="0" indent="0" algn="ctr" fontAlgn="auto">
              <a:lnSpc>
                <a:spcPct val="100000"/>
              </a:lnSpc>
              <a:spcBef>
                <a:spcPts val="600"/>
              </a:spcBef>
              <a:spcAft>
                <a:spcPts val="0"/>
              </a:spcAft>
              <a:buClr>
                <a:srgbClr val="003755"/>
              </a:buClr>
              <a:buSzTx/>
              <a:buFontTx/>
              <a:buNone/>
              <a:tabLst/>
            </a:pPr>
            <a:r>
              <a:rPr lang="en-GB" sz="2000" b="0" noProof="0">
                <a:solidFill>
                  <a:schemeClr val="bg1"/>
                </a:solidFill>
              </a:rPr>
              <a:t>Also notice: Layouts after this might contain potential confidential information.</a:t>
            </a:r>
            <a:r>
              <a:rPr lang="en-GB" sz="1800" b="0" noProof="0">
                <a:solidFill>
                  <a:schemeClr val="bg1"/>
                </a:solidFill>
              </a:rPr>
              <a:t/>
            </a:r>
            <a:br>
              <a:rPr lang="en-GB" sz="1800" b="0" noProof="0">
                <a:solidFill>
                  <a:schemeClr val="bg1"/>
                </a:solidFill>
              </a:rPr>
            </a:br>
            <a:endParaRPr lang="en-GB" sz="1800" b="0" noProof="0">
              <a:solidFill>
                <a:schemeClr val="bg1"/>
              </a:solidFill>
            </a:endParaRPr>
          </a:p>
        </p:txBody>
      </p:sp>
      <p:sp>
        <p:nvSpPr>
          <p:cNvPr id="9" name="Date Placeholder 2">
            <a:extLst>
              <a:ext uri="{FF2B5EF4-FFF2-40B4-BE49-F238E27FC236}">
                <a16:creationId xmlns:a16="http://schemas.microsoft.com/office/drawing/2014/main" id="{B12B154D-76F1-409D-A798-AA5203EE7F44}"/>
              </a:ext>
            </a:extLst>
          </p:cNvPr>
          <p:cNvSpPr>
            <a:spLocks noGrp="1"/>
          </p:cNvSpPr>
          <p:nvPr>
            <p:ph type="dt" sz="half" idx="10"/>
          </p:nvPr>
        </p:nvSpPr>
        <p:spPr>
          <a:xfrm>
            <a:off x="0" y="6912000"/>
            <a:ext cx="0" cy="0"/>
          </a:xfrm>
          <a:prstGeom prst="rect">
            <a:avLst/>
          </a:prstGeom>
        </p:spPr>
        <p:txBody>
          <a:bodyPr/>
          <a:lstStyle>
            <a:lvl1pPr>
              <a:defRPr>
                <a:noFill/>
              </a:defRPr>
            </a:lvl1pPr>
          </a:lstStyle>
          <a:p>
            <a:fld id="{2AECB454-A652-4325-A863-B0EF2818D15E}" type="datetime1">
              <a:rPr lang="en-US" smtClean="0"/>
              <a:t>5/19/2024</a:t>
            </a:fld>
            <a:endParaRPr lang="en-GB"/>
          </a:p>
        </p:txBody>
      </p:sp>
      <p:sp>
        <p:nvSpPr>
          <p:cNvPr id="10" name="Footer Placeholder 3">
            <a:extLst>
              <a:ext uri="{FF2B5EF4-FFF2-40B4-BE49-F238E27FC236}">
                <a16:creationId xmlns:a16="http://schemas.microsoft.com/office/drawing/2014/main" id="{7D212C3A-1726-4BC5-8AF1-72D08F6358E7}"/>
              </a:ext>
            </a:extLst>
          </p:cNvPr>
          <p:cNvSpPr>
            <a:spLocks noGrp="1"/>
          </p:cNvSpPr>
          <p:nvPr>
            <p:ph type="ftr" sz="quarter" idx="11"/>
          </p:nvPr>
        </p:nvSpPr>
        <p:spPr>
          <a:xfrm>
            <a:off x="0" y="6912000"/>
            <a:ext cx="0" cy="0"/>
          </a:xfrm>
        </p:spPr>
        <p:txBody>
          <a:bodyPr/>
          <a:lstStyle>
            <a:lvl1pPr>
              <a:defRPr>
                <a:noFill/>
              </a:defRPr>
            </a:lvl1pPr>
          </a:lstStyle>
          <a:p>
            <a:r>
              <a:rPr lang="en-US"/>
              <a:t>Classification Internal Use   Author SALA Approved by SALA Version 1 </a:t>
            </a:r>
            <a:endParaRPr lang="en-GB"/>
          </a:p>
        </p:txBody>
      </p:sp>
      <p:sp>
        <p:nvSpPr>
          <p:cNvPr id="11" name="Slide Number Placeholder 4">
            <a:extLst>
              <a:ext uri="{FF2B5EF4-FFF2-40B4-BE49-F238E27FC236}">
                <a16:creationId xmlns:a16="http://schemas.microsoft.com/office/drawing/2014/main" id="{989D5CFC-5012-4F36-B4E7-CE36F67CD235}"/>
              </a:ext>
            </a:extLst>
          </p:cNvPr>
          <p:cNvSpPr>
            <a:spLocks noGrp="1"/>
          </p:cNvSpPr>
          <p:nvPr>
            <p:ph type="sldNum" sz="quarter" idx="12"/>
          </p:nvPr>
        </p:nvSpPr>
        <p:spPr>
          <a:xfrm flipV="1">
            <a:off x="0" y="6912000"/>
            <a:ext cx="0" cy="0"/>
          </a:xfrm>
          <a:prstGeom prst="rect">
            <a:avLst/>
          </a:prstGeom>
        </p:spPr>
        <p:txBody>
          <a:bodyPr/>
          <a:lstStyle>
            <a:lvl1pPr>
              <a:defRPr>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20734132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Front A">
    <p:bg>
      <p:bgPr>
        <a:solidFill>
          <a:schemeClr val="bg2">
            <a:lumMod val="95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0"/>
            <a:ext cx="12193200" cy="6861600"/>
          </a:xfrm>
        </p:spPr>
        <p:txBody>
          <a:bodyPr lIns="144000" tIns="108000"/>
          <a:lstStyle>
            <a:lvl1pPr marL="0" marR="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GB"/>
              <a:t>Click on the icon to insert picture</a:t>
            </a:r>
          </a:p>
        </p:txBody>
      </p:sp>
      <p:sp>
        <p:nvSpPr>
          <p:cNvPr id="17" name="Text Placeholder 16">
            <a:extLst>
              <a:ext uri="{FF2B5EF4-FFF2-40B4-BE49-F238E27FC236}">
                <a16:creationId xmlns:a16="http://schemas.microsoft.com/office/drawing/2014/main" id="{DD63105B-57CC-4EA5-A999-0DAE5D6EA106}"/>
              </a:ext>
            </a:extLst>
          </p:cNvPr>
          <p:cNvSpPr>
            <a:spLocks noGrp="1"/>
          </p:cNvSpPr>
          <p:nvPr>
            <p:ph type="body" sz="quarter" idx="15" hasCustomPrompt="1"/>
          </p:nvPr>
        </p:nvSpPr>
        <p:spPr>
          <a:xfrm>
            <a:off x="735624" y="1660525"/>
            <a:ext cx="4978367" cy="5197475"/>
          </a:xfrm>
          <a:custGeom>
            <a:avLst/>
            <a:gdLst>
              <a:gd name="connsiteX0" fmla="*/ 2475399 w 4978367"/>
              <a:gd name="connsiteY0" fmla="*/ 0 h 5197475"/>
              <a:gd name="connsiteX1" fmla="*/ 2492174 w 4978367"/>
              <a:gd name="connsiteY1" fmla="*/ 0 h 5197475"/>
              <a:gd name="connsiteX2" fmla="*/ 2708018 w 4978367"/>
              <a:gd name="connsiteY2" fmla="*/ 3620 h 5197475"/>
              <a:gd name="connsiteX3" fmla="*/ 4978367 w 4978367"/>
              <a:gd name="connsiteY3" fmla="*/ 2037486 h 5197475"/>
              <a:gd name="connsiteX4" fmla="*/ 4978367 w 4978367"/>
              <a:gd name="connsiteY4" fmla="*/ 5137783 h 5197475"/>
              <a:gd name="connsiteX5" fmla="*/ 4975477 w 4978367"/>
              <a:gd name="connsiteY5" fmla="*/ 5197475 h 5197475"/>
              <a:gd name="connsiteX6" fmla="*/ 1954 w 4978367"/>
              <a:gd name="connsiteY6" fmla="*/ 5197475 h 5197475"/>
              <a:gd name="connsiteX7" fmla="*/ 0 w 4978367"/>
              <a:gd name="connsiteY7" fmla="*/ 5150149 h 5197475"/>
              <a:gd name="connsiteX8" fmla="*/ 0 w 4978367"/>
              <a:gd name="connsiteY8" fmla="*/ 803521 h 5197475"/>
              <a:gd name="connsiteX9" fmla="*/ 553122 w 4978367"/>
              <a:gd name="connsiteY9" fmla="*/ 297245 h 5197475"/>
              <a:gd name="connsiteX10" fmla="*/ 2143724 w 4978367"/>
              <a:gd name="connsiteY10" fmla="*/ 8001 h 519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8367" h="5197475">
                <a:moveTo>
                  <a:pt x="2475399" y="0"/>
                </a:moveTo>
                <a:lnTo>
                  <a:pt x="2492174" y="0"/>
                </a:lnTo>
                <a:lnTo>
                  <a:pt x="2708018" y="3620"/>
                </a:lnTo>
                <a:cubicBezTo>
                  <a:pt x="4967356" y="81258"/>
                  <a:pt x="4978367" y="1334462"/>
                  <a:pt x="4978367" y="2037486"/>
                </a:cubicBezTo>
                <a:lnTo>
                  <a:pt x="4978367" y="5137783"/>
                </a:lnTo>
                <a:lnTo>
                  <a:pt x="4975477" y="5197475"/>
                </a:lnTo>
                <a:lnTo>
                  <a:pt x="1954" y="5197475"/>
                </a:lnTo>
                <a:lnTo>
                  <a:pt x="0" y="5150149"/>
                </a:lnTo>
                <a:lnTo>
                  <a:pt x="0" y="803521"/>
                </a:lnTo>
                <a:cubicBezTo>
                  <a:pt x="0" y="592039"/>
                  <a:pt x="133858" y="432096"/>
                  <a:pt x="553122" y="297245"/>
                </a:cubicBezTo>
                <a:cubicBezTo>
                  <a:pt x="855848" y="198838"/>
                  <a:pt x="1386210" y="44938"/>
                  <a:pt x="2143724" y="8001"/>
                </a:cubicBezTo>
                <a:close/>
              </a:path>
            </a:pathLst>
          </a:custGeom>
          <a:solidFill>
            <a:srgbClr val="780000"/>
          </a:solidFill>
        </p:spPr>
        <p:txBody>
          <a:bodyPr wrap="square">
            <a:noAutofit/>
          </a:bodyPr>
          <a:lstStyle>
            <a:lvl1pPr marL="0" indent="0">
              <a:buNone/>
              <a:defRPr sz="100"/>
            </a:lvl1pPr>
          </a:lstStyle>
          <a:p>
            <a:pPr lvl="0"/>
            <a:r>
              <a:rPr lang="en-GB"/>
              <a:t>.</a:t>
            </a:r>
          </a:p>
        </p:txBody>
      </p:sp>
      <p:sp>
        <p:nvSpPr>
          <p:cNvPr id="2" name="Title 1"/>
          <p:cNvSpPr>
            <a:spLocks noGrp="1"/>
          </p:cNvSpPr>
          <p:nvPr>
            <p:ph type="ctrTitle" hasCustomPrompt="1"/>
          </p:nvPr>
        </p:nvSpPr>
        <p:spPr>
          <a:xfrm>
            <a:off x="1287379" y="3130062"/>
            <a:ext cx="3838074" cy="2067579"/>
          </a:xfrm>
        </p:spPr>
        <p:txBody>
          <a:bodyPr anchor="b"/>
          <a:lstStyle>
            <a:lvl1pPr algn="l">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3" name="Subtitle 2"/>
          <p:cNvSpPr>
            <a:spLocks noGrp="1"/>
          </p:cNvSpPr>
          <p:nvPr>
            <p:ph type="subTitle" idx="1" hasCustomPrompt="1"/>
          </p:nvPr>
        </p:nvSpPr>
        <p:spPr>
          <a:xfrm>
            <a:off x="1287380" y="5354052"/>
            <a:ext cx="3838074" cy="938464"/>
          </a:xfrm>
        </p:spPr>
        <p:txBody>
          <a:bodyPr/>
          <a:lstStyle>
            <a:lvl1pPr marL="0" indent="0" algn="l">
              <a:spcBef>
                <a:spcPts val="0"/>
              </a:spcBef>
              <a:buFont typeface="Arial" panose="020B0604020202020204" pitchFamily="34" charset="0"/>
              <a:buChar char="​"/>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a:t>Click to add subtitle</a:t>
            </a:r>
          </a:p>
        </p:txBody>
      </p:sp>
      <p:sp>
        <p:nvSpPr>
          <p:cNvPr id="11" name="Text Placeholder 10">
            <a:extLst>
              <a:ext uri="{FF2B5EF4-FFF2-40B4-BE49-F238E27FC236}">
                <a16:creationId xmlns:a16="http://schemas.microsoft.com/office/drawing/2014/main" id="{3958740A-EEBD-4F14-8F46-96B82059DAD8}"/>
              </a:ext>
            </a:extLst>
          </p:cNvPr>
          <p:cNvSpPr>
            <a:spLocks noGrp="1"/>
          </p:cNvSpPr>
          <p:nvPr>
            <p:ph type="body" sz="quarter" idx="14" hasCustomPrompt="1"/>
          </p:nvPr>
        </p:nvSpPr>
        <p:spPr>
          <a:xfrm>
            <a:off x="1287379" y="6400800"/>
            <a:ext cx="3838659" cy="204788"/>
          </a:xfrm>
        </p:spPr>
        <p:txBody>
          <a:bodyPr/>
          <a:lstStyle>
            <a:lvl1pPr marL="0" indent="0">
              <a:buNone/>
              <a:defRPr sz="1400">
                <a:solidFill>
                  <a:schemeClr val="bg1"/>
                </a:solidFill>
              </a:defRPr>
            </a:lvl1pPr>
          </a:lstStyle>
          <a:p>
            <a:pPr lvl="0"/>
            <a:r>
              <a:rPr lang="en-GB"/>
              <a:t>Date - classification</a:t>
            </a:r>
          </a:p>
        </p:txBody>
      </p:sp>
      <p:sp>
        <p:nvSpPr>
          <p:cNvPr id="55" name="Text Placeholder 54">
            <a:extLst>
              <a:ext uri="{FF2B5EF4-FFF2-40B4-BE49-F238E27FC236}">
                <a16:creationId xmlns:a16="http://schemas.microsoft.com/office/drawing/2014/main" id="{35A78BA0-8BFB-44CE-9506-A1FAB62C7A0B}"/>
              </a:ext>
            </a:extLst>
          </p:cNvPr>
          <p:cNvSpPr>
            <a:spLocks noGrp="1"/>
          </p:cNvSpPr>
          <p:nvPr>
            <p:ph type="body" sz="quarter" idx="16" hasCustomPrompt="1"/>
          </p:nvPr>
        </p:nvSpPr>
        <p:spPr>
          <a:xfrm>
            <a:off x="10671908" y="6169535"/>
            <a:ext cx="314215" cy="342444"/>
          </a:xfrm>
          <a:custGeom>
            <a:avLst/>
            <a:gdLst>
              <a:gd name="connsiteX0" fmla="*/ 157844 w 314215"/>
              <a:gd name="connsiteY0" fmla="*/ 0 h 342444"/>
              <a:gd name="connsiteX1" fmla="*/ 313981 w 314215"/>
              <a:gd name="connsiteY1" fmla="*/ 89850 h 342444"/>
              <a:gd name="connsiteX2" fmla="*/ 314215 w 314215"/>
              <a:gd name="connsiteY2" fmla="*/ 93432 h 342444"/>
              <a:gd name="connsiteX3" fmla="*/ 314215 w 314215"/>
              <a:gd name="connsiteY3" fmla="*/ 337297 h 342444"/>
              <a:gd name="connsiteX4" fmla="*/ 307194 w 314215"/>
              <a:gd name="connsiteY4" fmla="*/ 342444 h 342444"/>
              <a:gd name="connsiteX5" fmla="*/ 264039 w 314215"/>
              <a:gd name="connsiteY5" fmla="*/ 342444 h 342444"/>
              <a:gd name="connsiteX6" fmla="*/ 246561 w 314215"/>
              <a:gd name="connsiteY6" fmla="*/ 326733 h 342444"/>
              <a:gd name="connsiteX7" fmla="*/ 246561 w 314215"/>
              <a:gd name="connsiteY7" fmla="*/ 138401 h 342444"/>
              <a:gd name="connsiteX8" fmla="*/ 154702 w 314215"/>
              <a:gd name="connsiteY8" fmla="*/ 34466 h 342444"/>
              <a:gd name="connsiteX9" fmla="*/ 69913 w 314215"/>
              <a:gd name="connsiteY9" fmla="*/ 69618 h 342444"/>
              <a:gd name="connsiteX10" fmla="*/ 69913 w 314215"/>
              <a:gd name="connsiteY10" fmla="*/ 326684 h 342444"/>
              <a:gd name="connsiteX11" fmla="*/ 53269 w 314215"/>
              <a:gd name="connsiteY11" fmla="*/ 342395 h 342444"/>
              <a:gd name="connsiteX12" fmla="*/ 14827 w 314215"/>
              <a:gd name="connsiteY12" fmla="*/ 342395 h 342444"/>
              <a:gd name="connsiteX13" fmla="*/ 0 w 314215"/>
              <a:gd name="connsiteY13" fmla="*/ 327469 h 342444"/>
              <a:gd name="connsiteX14" fmla="*/ 0 w 314215"/>
              <a:gd name="connsiteY14" fmla="*/ 51109 h 342444"/>
              <a:gd name="connsiteX15" fmla="*/ 35153 w 314215"/>
              <a:gd name="connsiteY15" fmla="*/ 18902 h 342444"/>
              <a:gd name="connsiteX16" fmla="*/ 157844 w 314215"/>
              <a:gd name="connsiteY16"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15" h="342444">
                <a:moveTo>
                  <a:pt x="157844" y="0"/>
                </a:moveTo>
                <a:cubicBezTo>
                  <a:pt x="276300" y="0"/>
                  <a:pt x="306357" y="46921"/>
                  <a:pt x="313981" y="89850"/>
                </a:cubicBezTo>
                <a:lnTo>
                  <a:pt x="314215" y="93432"/>
                </a:lnTo>
                <a:lnTo>
                  <a:pt x="314215" y="337297"/>
                </a:lnTo>
                <a:lnTo>
                  <a:pt x="307194" y="342444"/>
                </a:lnTo>
                <a:lnTo>
                  <a:pt x="264039" y="342444"/>
                </a:lnTo>
                <a:cubicBezTo>
                  <a:pt x="251470"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153" y="18902"/>
                </a:cubicBezTo>
                <a:cubicBezTo>
                  <a:pt x="57148" y="11734"/>
                  <a:pt x="98094" y="0"/>
                  <a:pt x="157844"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4" name="Text Placeholder 53">
            <a:extLst>
              <a:ext uri="{FF2B5EF4-FFF2-40B4-BE49-F238E27FC236}">
                <a16:creationId xmlns:a16="http://schemas.microsoft.com/office/drawing/2014/main" id="{8BE10BC4-F616-4702-8265-CC2D1F2E0C32}"/>
              </a:ext>
            </a:extLst>
          </p:cNvPr>
          <p:cNvSpPr>
            <a:spLocks noGrp="1"/>
          </p:cNvSpPr>
          <p:nvPr>
            <p:ph type="body" sz="quarter" idx="19" hasCustomPrompt="1"/>
          </p:nvPr>
        </p:nvSpPr>
        <p:spPr>
          <a:xfrm>
            <a:off x="11045382" y="6169535"/>
            <a:ext cx="316621" cy="342444"/>
          </a:xfrm>
          <a:custGeom>
            <a:avLst/>
            <a:gdLst>
              <a:gd name="connsiteX0" fmla="*/ 157844 w 316621"/>
              <a:gd name="connsiteY0" fmla="*/ 0 h 342444"/>
              <a:gd name="connsiteX1" fmla="*/ 316621 w 316621"/>
              <a:gd name="connsiteY1" fmla="*/ 129564 h 342444"/>
              <a:gd name="connsiteX2" fmla="*/ 316621 w 316621"/>
              <a:gd name="connsiteY2" fmla="*/ 326684 h 342444"/>
              <a:gd name="connsiteX3" fmla="*/ 307194 w 316621"/>
              <a:gd name="connsiteY3" fmla="*/ 342444 h 342444"/>
              <a:gd name="connsiteX4" fmla="*/ 263990 w 316621"/>
              <a:gd name="connsiteY4" fmla="*/ 342444 h 342444"/>
              <a:gd name="connsiteX5" fmla="*/ 246561 w 316621"/>
              <a:gd name="connsiteY5" fmla="*/ 326733 h 342444"/>
              <a:gd name="connsiteX6" fmla="*/ 246561 w 316621"/>
              <a:gd name="connsiteY6" fmla="*/ 138401 h 342444"/>
              <a:gd name="connsiteX7" fmla="*/ 154702 w 316621"/>
              <a:gd name="connsiteY7" fmla="*/ 34466 h 342444"/>
              <a:gd name="connsiteX8" fmla="*/ 69913 w 316621"/>
              <a:gd name="connsiteY8" fmla="*/ 69618 h 342444"/>
              <a:gd name="connsiteX9" fmla="*/ 69913 w 316621"/>
              <a:gd name="connsiteY9" fmla="*/ 326684 h 342444"/>
              <a:gd name="connsiteX10" fmla="*/ 53269 w 316621"/>
              <a:gd name="connsiteY10" fmla="*/ 342395 h 342444"/>
              <a:gd name="connsiteX11" fmla="*/ 14827 w 316621"/>
              <a:gd name="connsiteY11" fmla="*/ 342395 h 342444"/>
              <a:gd name="connsiteX12" fmla="*/ 0 w 316621"/>
              <a:gd name="connsiteY12" fmla="*/ 327469 h 342444"/>
              <a:gd name="connsiteX13" fmla="*/ 0 w 316621"/>
              <a:gd name="connsiteY13" fmla="*/ 51109 h 342444"/>
              <a:gd name="connsiteX14" fmla="*/ 35202 w 316621"/>
              <a:gd name="connsiteY14" fmla="*/ 18902 h 342444"/>
              <a:gd name="connsiteX15" fmla="*/ 157844 w 316621"/>
              <a:gd name="connsiteY15"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621" h="342444">
                <a:moveTo>
                  <a:pt x="157844" y="0"/>
                </a:moveTo>
                <a:cubicBezTo>
                  <a:pt x="315835" y="0"/>
                  <a:pt x="316621" y="83414"/>
                  <a:pt x="316621" y="129564"/>
                </a:cubicBezTo>
                <a:lnTo>
                  <a:pt x="316621" y="326684"/>
                </a:lnTo>
                <a:cubicBezTo>
                  <a:pt x="316621" y="333754"/>
                  <a:pt x="315835" y="340921"/>
                  <a:pt x="307194" y="342444"/>
                </a:cubicBezTo>
                <a:lnTo>
                  <a:pt x="263990" y="342444"/>
                </a:lnTo>
                <a:cubicBezTo>
                  <a:pt x="251421"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202" y="18902"/>
                </a:cubicBezTo>
                <a:cubicBezTo>
                  <a:pt x="57197" y="11734"/>
                  <a:pt x="98143" y="0"/>
                  <a:pt x="157844"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3" name="Text Placeholder 52">
            <a:extLst>
              <a:ext uri="{FF2B5EF4-FFF2-40B4-BE49-F238E27FC236}">
                <a16:creationId xmlns:a16="http://schemas.microsoft.com/office/drawing/2014/main" id="{1A9E2E1C-9C76-40B1-9601-42DBD202B2BD}"/>
              </a:ext>
            </a:extLst>
          </p:cNvPr>
          <p:cNvSpPr>
            <a:spLocks noGrp="1"/>
          </p:cNvSpPr>
          <p:nvPr>
            <p:ph type="body" sz="quarter" idx="20" hasCustomPrompt="1"/>
          </p:nvPr>
        </p:nvSpPr>
        <p:spPr>
          <a:xfrm>
            <a:off x="11418855" y="6180091"/>
            <a:ext cx="68784" cy="331888"/>
          </a:xfrm>
          <a:custGeom>
            <a:avLst/>
            <a:gdLst>
              <a:gd name="connsiteX0" fmla="*/ 10212 w 68784"/>
              <a:gd name="connsiteY0" fmla="*/ 0 h 331888"/>
              <a:gd name="connsiteX1" fmla="*/ 58572 w 68784"/>
              <a:gd name="connsiteY1" fmla="*/ 0 h 331888"/>
              <a:gd name="connsiteX2" fmla="*/ 68784 w 68784"/>
              <a:gd name="connsiteY2" fmla="*/ 10212 h 331888"/>
              <a:gd name="connsiteX3" fmla="*/ 68784 w 68784"/>
              <a:gd name="connsiteY3" fmla="*/ 316963 h 331888"/>
              <a:gd name="connsiteX4" fmla="*/ 53908 w 68784"/>
              <a:gd name="connsiteY4" fmla="*/ 331888 h 331888"/>
              <a:gd name="connsiteX5" fmla="*/ 14876 w 68784"/>
              <a:gd name="connsiteY5" fmla="*/ 331888 h 331888"/>
              <a:gd name="connsiteX6" fmla="*/ 0 w 68784"/>
              <a:gd name="connsiteY6" fmla="*/ 316963 h 331888"/>
              <a:gd name="connsiteX7" fmla="*/ 0 w 68784"/>
              <a:gd name="connsiteY7" fmla="*/ 10212 h 331888"/>
              <a:gd name="connsiteX8" fmla="*/ 10212 w 68784"/>
              <a:gd name="connsiteY8"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84" h="331888">
                <a:moveTo>
                  <a:pt x="10212" y="0"/>
                </a:moveTo>
                <a:lnTo>
                  <a:pt x="58572" y="0"/>
                </a:lnTo>
                <a:cubicBezTo>
                  <a:pt x="64169" y="0"/>
                  <a:pt x="68735" y="4615"/>
                  <a:pt x="68784" y="10212"/>
                </a:cubicBezTo>
                <a:lnTo>
                  <a:pt x="68784" y="316963"/>
                </a:lnTo>
                <a:cubicBezTo>
                  <a:pt x="68784" y="330366"/>
                  <a:pt x="64955" y="331888"/>
                  <a:pt x="53908" y="331888"/>
                </a:cubicBezTo>
                <a:lnTo>
                  <a:pt x="14876" y="331888"/>
                </a:lnTo>
                <a:cubicBezTo>
                  <a:pt x="3879" y="331888"/>
                  <a:pt x="0" y="330366"/>
                  <a:pt x="0" y="316963"/>
                </a:cubicBezTo>
                <a:lnTo>
                  <a:pt x="0" y="10212"/>
                </a:lnTo>
                <a:cubicBezTo>
                  <a:pt x="0" y="4615"/>
                  <a:pt x="4615" y="0"/>
                  <a:pt x="10212"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2" name="Text Placeholder 51">
            <a:extLst>
              <a:ext uri="{FF2B5EF4-FFF2-40B4-BE49-F238E27FC236}">
                <a16:creationId xmlns:a16="http://schemas.microsoft.com/office/drawing/2014/main" id="{EBE6BE0D-E19E-49D9-B6CD-273CFE831FB5}"/>
              </a:ext>
            </a:extLst>
          </p:cNvPr>
          <p:cNvSpPr>
            <a:spLocks noGrp="1"/>
          </p:cNvSpPr>
          <p:nvPr>
            <p:ph type="body" sz="quarter" idx="21" hasCustomPrompt="1"/>
          </p:nvPr>
        </p:nvSpPr>
        <p:spPr>
          <a:xfrm>
            <a:off x="11527603" y="6180091"/>
            <a:ext cx="307244" cy="331888"/>
          </a:xfrm>
          <a:custGeom>
            <a:avLst/>
            <a:gdLst>
              <a:gd name="connsiteX0" fmla="*/ 10163 w 307244"/>
              <a:gd name="connsiteY0" fmla="*/ 0 h 331888"/>
              <a:gd name="connsiteX1" fmla="*/ 297032 w 307244"/>
              <a:gd name="connsiteY1" fmla="*/ 0 h 331888"/>
              <a:gd name="connsiteX2" fmla="*/ 307244 w 307244"/>
              <a:gd name="connsiteY2" fmla="*/ 10212 h 331888"/>
              <a:gd name="connsiteX3" fmla="*/ 307244 w 307244"/>
              <a:gd name="connsiteY3" fmla="*/ 37460 h 331888"/>
              <a:gd name="connsiteX4" fmla="*/ 297081 w 307244"/>
              <a:gd name="connsiteY4" fmla="*/ 47721 h 331888"/>
              <a:gd name="connsiteX5" fmla="*/ 198103 w 307244"/>
              <a:gd name="connsiteY5" fmla="*/ 47721 h 331888"/>
              <a:gd name="connsiteX6" fmla="*/ 187940 w 307244"/>
              <a:gd name="connsiteY6" fmla="*/ 57884 h 331888"/>
              <a:gd name="connsiteX7" fmla="*/ 187989 w 307244"/>
              <a:gd name="connsiteY7" fmla="*/ 316963 h 331888"/>
              <a:gd name="connsiteX8" fmla="*/ 173162 w 307244"/>
              <a:gd name="connsiteY8" fmla="*/ 331888 h 331888"/>
              <a:gd name="connsiteX9" fmla="*/ 134376 w 307244"/>
              <a:gd name="connsiteY9" fmla="*/ 331888 h 331888"/>
              <a:gd name="connsiteX10" fmla="*/ 119500 w 307244"/>
              <a:gd name="connsiteY10" fmla="*/ 316963 h 331888"/>
              <a:gd name="connsiteX11" fmla="*/ 119402 w 307244"/>
              <a:gd name="connsiteY11" fmla="*/ 57884 h 331888"/>
              <a:gd name="connsiteX12" fmla="*/ 109239 w 307244"/>
              <a:gd name="connsiteY12" fmla="*/ 47721 h 331888"/>
              <a:gd name="connsiteX13" fmla="*/ 10163 w 307244"/>
              <a:gd name="connsiteY13" fmla="*/ 47721 h 331888"/>
              <a:gd name="connsiteX14" fmla="*/ 0 w 307244"/>
              <a:gd name="connsiteY14" fmla="*/ 37460 h 331888"/>
              <a:gd name="connsiteX15" fmla="*/ 0 w 307244"/>
              <a:gd name="connsiteY15" fmla="*/ 10212 h 331888"/>
              <a:gd name="connsiteX16" fmla="*/ 10163 w 307244"/>
              <a:gd name="connsiteY16"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244" h="331888">
                <a:moveTo>
                  <a:pt x="10163" y="0"/>
                </a:moveTo>
                <a:lnTo>
                  <a:pt x="297032" y="0"/>
                </a:lnTo>
                <a:cubicBezTo>
                  <a:pt x="302677" y="0"/>
                  <a:pt x="307244" y="4615"/>
                  <a:pt x="307244" y="10212"/>
                </a:cubicBezTo>
                <a:lnTo>
                  <a:pt x="307244" y="37460"/>
                </a:lnTo>
                <a:cubicBezTo>
                  <a:pt x="307244" y="43057"/>
                  <a:pt x="302677" y="47721"/>
                  <a:pt x="297081" y="47721"/>
                </a:cubicBezTo>
                <a:lnTo>
                  <a:pt x="198103" y="47721"/>
                </a:lnTo>
                <a:cubicBezTo>
                  <a:pt x="192506" y="47721"/>
                  <a:pt x="187940" y="52287"/>
                  <a:pt x="187940" y="57884"/>
                </a:cubicBezTo>
                <a:lnTo>
                  <a:pt x="187989" y="316963"/>
                </a:lnTo>
                <a:cubicBezTo>
                  <a:pt x="187989" y="330366"/>
                  <a:pt x="184160" y="331888"/>
                  <a:pt x="173162" y="331888"/>
                </a:cubicBezTo>
                <a:lnTo>
                  <a:pt x="134376" y="331888"/>
                </a:lnTo>
                <a:cubicBezTo>
                  <a:pt x="123329" y="331888"/>
                  <a:pt x="119500" y="330366"/>
                  <a:pt x="119500" y="316963"/>
                </a:cubicBezTo>
                <a:lnTo>
                  <a:pt x="119402" y="57884"/>
                </a:lnTo>
                <a:cubicBezTo>
                  <a:pt x="119402" y="52287"/>
                  <a:pt x="114836" y="47721"/>
                  <a:pt x="109239" y="47721"/>
                </a:cubicBezTo>
                <a:lnTo>
                  <a:pt x="10163" y="47721"/>
                </a:lnTo>
                <a:cubicBezTo>
                  <a:pt x="4566" y="47721"/>
                  <a:pt x="0" y="43057"/>
                  <a:pt x="0" y="37460"/>
                </a:cubicBezTo>
                <a:lnTo>
                  <a:pt x="0" y="10212"/>
                </a:lnTo>
                <a:cubicBezTo>
                  <a:pt x="0" y="4615"/>
                  <a:pt x="4566" y="0"/>
                  <a:pt x="10163"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21" name="Text Placeholder 20">
            <a:extLst>
              <a:ext uri="{FF2B5EF4-FFF2-40B4-BE49-F238E27FC236}">
                <a16:creationId xmlns:a16="http://schemas.microsoft.com/office/drawing/2014/main" id="{C7C1C262-0710-4D91-AC3E-9E346C8CA66C}"/>
              </a:ext>
            </a:extLst>
          </p:cNvPr>
          <p:cNvSpPr>
            <a:spLocks noGrp="1"/>
          </p:cNvSpPr>
          <p:nvPr>
            <p:ph type="body" sz="quarter" idx="17" hasCustomPrompt="1"/>
          </p:nvPr>
        </p:nvSpPr>
        <p:spPr>
          <a:xfrm>
            <a:off x="305854" y="-5138"/>
            <a:ext cx="2746888" cy="3639377"/>
          </a:xfrm>
          <a:custGeom>
            <a:avLst/>
            <a:gdLst>
              <a:gd name="connsiteX0" fmla="*/ 0 w 2746888"/>
              <a:gd name="connsiteY0" fmla="*/ 0 h 3639377"/>
              <a:gd name="connsiteX1" fmla="*/ 2746888 w 2746888"/>
              <a:gd name="connsiteY1" fmla="*/ 0 h 3639377"/>
              <a:gd name="connsiteX2" fmla="*/ 2746888 w 2746888"/>
              <a:gd name="connsiteY2" fmla="*/ 1691681 h 3639377"/>
              <a:gd name="connsiteX3" fmla="*/ 2746887 w 2746888"/>
              <a:gd name="connsiteY3" fmla="*/ 1691681 h 3639377"/>
              <a:gd name="connsiteX4" fmla="*/ 2746887 w 2746888"/>
              <a:gd name="connsiteY4" fmla="*/ 2154557 h 3639377"/>
              <a:gd name="connsiteX5" fmla="*/ 2744641 w 2746888"/>
              <a:gd name="connsiteY5" fmla="*/ 2266490 h 3639377"/>
              <a:gd name="connsiteX6" fmla="*/ 1575038 w 2746888"/>
              <a:gd name="connsiteY6" fmla="*/ 3630972 h 3639377"/>
              <a:gd name="connsiteX7" fmla="*/ 1396412 w 2746888"/>
              <a:gd name="connsiteY7" fmla="*/ 3639377 h 3639377"/>
              <a:gd name="connsiteX8" fmla="*/ 1227909 w 2746888"/>
              <a:gd name="connsiteY8" fmla="*/ 3639377 h 3639377"/>
              <a:gd name="connsiteX9" fmla="*/ 1055314 w 2746888"/>
              <a:gd name="connsiteY9" fmla="*/ 3633343 h 3639377"/>
              <a:gd name="connsiteX10" fmla="*/ 558153 w 2746888"/>
              <a:gd name="connsiteY10" fmla="*/ 3551306 h 3639377"/>
              <a:gd name="connsiteX11" fmla="*/ 433094 w 2746888"/>
              <a:gd name="connsiteY11" fmla="*/ 3510338 h 3639377"/>
              <a:gd name="connsiteX12" fmla="*/ 433094 w 2746888"/>
              <a:gd name="connsiteY12" fmla="*/ 3510782 h 3639377"/>
              <a:gd name="connsiteX13" fmla="*/ 436643 w 2746888"/>
              <a:gd name="connsiteY13" fmla="*/ 3512010 h 3639377"/>
              <a:gd name="connsiteX14" fmla="*/ 436643 w 2746888"/>
              <a:gd name="connsiteY14" fmla="*/ 3512985 h 3639377"/>
              <a:gd name="connsiteX15" fmla="*/ 427107 w 2746888"/>
              <a:gd name="connsiteY15" fmla="*/ 3509806 h 3639377"/>
              <a:gd name="connsiteX16" fmla="*/ 0 w 2746888"/>
              <a:gd name="connsiteY16" fmla="*/ 3091847 h 363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6888" h="3639377">
                <a:moveTo>
                  <a:pt x="0" y="0"/>
                </a:moveTo>
                <a:lnTo>
                  <a:pt x="2746888" y="0"/>
                </a:lnTo>
                <a:lnTo>
                  <a:pt x="2746888" y="1691681"/>
                </a:lnTo>
                <a:lnTo>
                  <a:pt x="2746887" y="1691681"/>
                </a:lnTo>
                <a:lnTo>
                  <a:pt x="2746887" y="2154557"/>
                </a:lnTo>
                <a:lnTo>
                  <a:pt x="2744641" y="2266490"/>
                </a:lnTo>
                <a:cubicBezTo>
                  <a:pt x="2726578" y="2807245"/>
                  <a:pt x="2591102" y="3530420"/>
                  <a:pt x="1575038" y="3630972"/>
                </a:cubicBezTo>
                <a:lnTo>
                  <a:pt x="1396412" y="3639377"/>
                </a:lnTo>
                <a:lnTo>
                  <a:pt x="1227909" y="3639377"/>
                </a:lnTo>
                <a:lnTo>
                  <a:pt x="1055314" y="3633343"/>
                </a:lnTo>
                <a:cubicBezTo>
                  <a:pt x="864346" y="3619473"/>
                  <a:pt x="698257" y="3590852"/>
                  <a:pt x="558153" y="3551306"/>
                </a:cubicBezTo>
                <a:lnTo>
                  <a:pt x="433094" y="3510338"/>
                </a:lnTo>
                <a:lnTo>
                  <a:pt x="433094" y="3510782"/>
                </a:lnTo>
                <a:lnTo>
                  <a:pt x="436643" y="3512010"/>
                </a:lnTo>
                <a:lnTo>
                  <a:pt x="436643" y="3512985"/>
                </a:lnTo>
                <a:lnTo>
                  <a:pt x="427107" y="3509806"/>
                </a:lnTo>
                <a:cubicBezTo>
                  <a:pt x="146658" y="3405675"/>
                  <a:pt x="0" y="3251701"/>
                  <a:pt x="0" y="3091847"/>
                </a:cubicBezTo>
                <a:close/>
              </a:path>
            </a:pathLst>
          </a:custGeom>
          <a:solidFill>
            <a:srgbClr val="072D47">
              <a:alpha val="80000"/>
            </a:srgbClr>
          </a:solidFill>
        </p:spPr>
        <p:txBody>
          <a:bodyPr wrap="square">
            <a:noAutofit/>
          </a:bodyPr>
          <a:lstStyle>
            <a:lvl1pPr marL="0" indent="0">
              <a:buNone/>
              <a:defRPr sz="100"/>
            </a:lvl1pPr>
          </a:lstStyle>
          <a:p>
            <a:pPr lvl="0"/>
            <a:r>
              <a:rPr lang="en-GB"/>
              <a:t>.</a:t>
            </a:r>
          </a:p>
        </p:txBody>
      </p:sp>
      <p:sp>
        <p:nvSpPr>
          <p:cNvPr id="4" name="Date_GeneralDate" hidden="1"/>
          <p:cNvSpPr>
            <a:spLocks noGrp="1"/>
          </p:cNvSpPr>
          <p:nvPr>
            <p:ph type="dt" sz="half" idx="10"/>
          </p:nvPr>
        </p:nvSpPr>
        <p:spPr>
          <a:xfrm>
            <a:off x="0" y="6858000"/>
            <a:ext cx="0" cy="0"/>
          </a:xfrm>
          <a:prstGeom prst="rect">
            <a:avLst/>
          </a:prstGeom>
        </p:spPr>
        <p:txBody>
          <a:bodyPr/>
          <a:lstStyle>
            <a:lvl1pPr>
              <a:defRPr sz="100">
                <a:noFill/>
              </a:defRPr>
            </a:lvl1pPr>
          </a:lstStyle>
          <a:p>
            <a:fld id="{C0BA7AE2-496E-46DF-911A-2D287279F2D9}" type="datetime1">
              <a:rPr lang="en-US" smtClean="0"/>
              <a:t>5/19/2024</a:t>
            </a:fld>
            <a:endParaRPr lang="en-GB"/>
          </a:p>
        </p:txBody>
      </p:sp>
      <p:sp>
        <p:nvSpPr>
          <p:cNvPr id="5" name="FLD_PresentationTitle" hidden="1"/>
          <p:cNvSpPr>
            <a:spLocks noGrp="1"/>
          </p:cNvSpPr>
          <p:nvPr>
            <p:ph type="ftr" sz="quarter" idx="11"/>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6" name="Slide Number Placeholder 5" hidden="1"/>
          <p:cNvSpPr>
            <a:spLocks noGrp="1"/>
          </p:cNvSpPr>
          <p:nvPr>
            <p:ph type="sldNum" sz="quarter" idx="12"/>
          </p:nvPr>
        </p:nvSpPr>
        <p:spPr>
          <a:xfrm>
            <a:off x="0" y="6858000"/>
            <a:ext cx="0" cy="0"/>
          </a:xfrm>
          <a:prstGeom prst="rect">
            <a:avLst/>
          </a:prstGeo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17500268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Front B">
    <p:bg>
      <p:bgPr>
        <a:solidFill>
          <a:schemeClr val="bg2">
            <a:lumMod val="95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0"/>
            <a:ext cx="12193200" cy="6861600"/>
          </a:xfrm>
        </p:spPr>
        <p:txBody>
          <a:bodyPr lIns="144000" tIns="108000"/>
          <a:lstStyle>
            <a:lvl1pPr marL="0" marR="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sz="1600"/>
            </a:lvl1pPr>
          </a:lstStyle>
          <a:p>
            <a:pPr marL="0" marR="0" lvl="0" indent="0" algn="ctr"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GB"/>
              <a:t>Click on the icon to insert picture</a:t>
            </a:r>
          </a:p>
        </p:txBody>
      </p:sp>
      <p:sp>
        <p:nvSpPr>
          <p:cNvPr id="17" name="Text Placeholder 16">
            <a:extLst>
              <a:ext uri="{FF2B5EF4-FFF2-40B4-BE49-F238E27FC236}">
                <a16:creationId xmlns:a16="http://schemas.microsoft.com/office/drawing/2014/main" id="{DD63105B-57CC-4EA5-A999-0DAE5D6EA106}"/>
              </a:ext>
            </a:extLst>
          </p:cNvPr>
          <p:cNvSpPr>
            <a:spLocks noGrp="1"/>
          </p:cNvSpPr>
          <p:nvPr>
            <p:ph type="body" sz="quarter" idx="15" hasCustomPrompt="1"/>
          </p:nvPr>
        </p:nvSpPr>
        <p:spPr>
          <a:xfrm>
            <a:off x="735624" y="1660525"/>
            <a:ext cx="4978367" cy="5197475"/>
          </a:xfrm>
          <a:custGeom>
            <a:avLst/>
            <a:gdLst>
              <a:gd name="connsiteX0" fmla="*/ 2475399 w 4978367"/>
              <a:gd name="connsiteY0" fmla="*/ 0 h 5197475"/>
              <a:gd name="connsiteX1" fmla="*/ 2492174 w 4978367"/>
              <a:gd name="connsiteY1" fmla="*/ 0 h 5197475"/>
              <a:gd name="connsiteX2" fmla="*/ 2708018 w 4978367"/>
              <a:gd name="connsiteY2" fmla="*/ 3620 h 5197475"/>
              <a:gd name="connsiteX3" fmla="*/ 4978367 w 4978367"/>
              <a:gd name="connsiteY3" fmla="*/ 2037486 h 5197475"/>
              <a:gd name="connsiteX4" fmla="*/ 4978367 w 4978367"/>
              <a:gd name="connsiteY4" fmla="*/ 5137783 h 5197475"/>
              <a:gd name="connsiteX5" fmla="*/ 4975477 w 4978367"/>
              <a:gd name="connsiteY5" fmla="*/ 5197475 h 5197475"/>
              <a:gd name="connsiteX6" fmla="*/ 1954 w 4978367"/>
              <a:gd name="connsiteY6" fmla="*/ 5197475 h 5197475"/>
              <a:gd name="connsiteX7" fmla="*/ 0 w 4978367"/>
              <a:gd name="connsiteY7" fmla="*/ 5150149 h 5197475"/>
              <a:gd name="connsiteX8" fmla="*/ 0 w 4978367"/>
              <a:gd name="connsiteY8" fmla="*/ 803521 h 5197475"/>
              <a:gd name="connsiteX9" fmla="*/ 553122 w 4978367"/>
              <a:gd name="connsiteY9" fmla="*/ 297245 h 5197475"/>
              <a:gd name="connsiteX10" fmla="*/ 2143724 w 4978367"/>
              <a:gd name="connsiteY10" fmla="*/ 8001 h 519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8367" h="5197475">
                <a:moveTo>
                  <a:pt x="2475399" y="0"/>
                </a:moveTo>
                <a:lnTo>
                  <a:pt x="2492174" y="0"/>
                </a:lnTo>
                <a:lnTo>
                  <a:pt x="2708018" y="3620"/>
                </a:lnTo>
                <a:cubicBezTo>
                  <a:pt x="4967356" y="81258"/>
                  <a:pt x="4978367" y="1334462"/>
                  <a:pt x="4978367" y="2037486"/>
                </a:cubicBezTo>
                <a:lnTo>
                  <a:pt x="4978367" y="5137783"/>
                </a:lnTo>
                <a:lnTo>
                  <a:pt x="4975477" y="5197475"/>
                </a:lnTo>
                <a:lnTo>
                  <a:pt x="1954" y="5197475"/>
                </a:lnTo>
                <a:lnTo>
                  <a:pt x="0" y="5150149"/>
                </a:lnTo>
                <a:lnTo>
                  <a:pt x="0" y="803521"/>
                </a:lnTo>
                <a:cubicBezTo>
                  <a:pt x="0" y="592039"/>
                  <a:pt x="133858" y="432096"/>
                  <a:pt x="553122" y="297245"/>
                </a:cubicBezTo>
                <a:cubicBezTo>
                  <a:pt x="855848" y="198838"/>
                  <a:pt x="1386210" y="44938"/>
                  <a:pt x="2143724" y="8001"/>
                </a:cubicBezTo>
                <a:close/>
              </a:path>
            </a:pathLst>
          </a:custGeom>
          <a:solidFill>
            <a:srgbClr val="072D47">
              <a:alpha val="80000"/>
            </a:srgbClr>
          </a:solidFill>
        </p:spPr>
        <p:txBody>
          <a:bodyPr wrap="square">
            <a:noAutofit/>
          </a:bodyPr>
          <a:lstStyle>
            <a:lvl1pPr marL="0" indent="0">
              <a:buNone/>
              <a:defRPr sz="100"/>
            </a:lvl1pPr>
          </a:lstStyle>
          <a:p>
            <a:pPr lvl="0"/>
            <a:r>
              <a:rPr lang="en-GB"/>
              <a:t>.</a:t>
            </a:r>
          </a:p>
        </p:txBody>
      </p:sp>
      <p:sp>
        <p:nvSpPr>
          <p:cNvPr id="2" name="Title 1"/>
          <p:cNvSpPr>
            <a:spLocks noGrp="1"/>
          </p:cNvSpPr>
          <p:nvPr>
            <p:ph type="ctrTitle" hasCustomPrompt="1"/>
          </p:nvPr>
        </p:nvSpPr>
        <p:spPr>
          <a:xfrm>
            <a:off x="1287379" y="3130062"/>
            <a:ext cx="3838074" cy="2067579"/>
          </a:xfrm>
        </p:spPr>
        <p:txBody>
          <a:bodyPr anchor="b"/>
          <a:lstStyle>
            <a:lvl1pPr algn="l">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3" name="Subtitle 2"/>
          <p:cNvSpPr>
            <a:spLocks noGrp="1"/>
          </p:cNvSpPr>
          <p:nvPr>
            <p:ph type="subTitle" idx="1" hasCustomPrompt="1"/>
          </p:nvPr>
        </p:nvSpPr>
        <p:spPr>
          <a:xfrm>
            <a:off x="1287380" y="5354052"/>
            <a:ext cx="3838074" cy="938464"/>
          </a:xfrm>
        </p:spPr>
        <p:txBody>
          <a:bodyPr/>
          <a:lstStyle>
            <a:lvl1pPr marL="0" indent="0" algn="l">
              <a:spcBef>
                <a:spcPts val="0"/>
              </a:spcBef>
              <a:buFont typeface="Arial" panose="020B0604020202020204" pitchFamily="34" charset="0"/>
              <a:buChar char="​"/>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a:t>Click to add subtitle</a:t>
            </a:r>
          </a:p>
        </p:txBody>
      </p:sp>
      <p:sp>
        <p:nvSpPr>
          <p:cNvPr id="11" name="Text Placeholder 10">
            <a:extLst>
              <a:ext uri="{FF2B5EF4-FFF2-40B4-BE49-F238E27FC236}">
                <a16:creationId xmlns:a16="http://schemas.microsoft.com/office/drawing/2014/main" id="{3958740A-EEBD-4F14-8F46-96B82059DAD8}"/>
              </a:ext>
            </a:extLst>
          </p:cNvPr>
          <p:cNvSpPr>
            <a:spLocks noGrp="1"/>
          </p:cNvSpPr>
          <p:nvPr>
            <p:ph type="body" sz="quarter" idx="14" hasCustomPrompt="1"/>
          </p:nvPr>
        </p:nvSpPr>
        <p:spPr>
          <a:xfrm>
            <a:off x="1287379" y="6400800"/>
            <a:ext cx="3838659" cy="204788"/>
          </a:xfrm>
        </p:spPr>
        <p:txBody>
          <a:bodyPr/>
          <a:lstStyle>
            <a:lvl1pPr marL="0" indent="0">
              <a:buNone/>
              <a:defRPr sz="1400">
                <a:solidFill>
                  <a:schemeClr val="bg1"/>
                </a:solidFill>
              </a:defRPr>
            </a:lvl1pPr>
          </a:lstStyle>
          <a:p>
            <a:pPr lvl="0"/>
            <a:r>
              <a:rPr lang="en-GB"/>
              <a:t>Date - classification</a:t>
            </a:r>
          </a:p>
        </p:txBody>
      </p:sp>
      <p:sp>
        <p:nvSpPr>
          <p:cNvPr id="55" name="Text Placeholder 54">
            <a:extLst>
              <a:ext uri="{FF2B5EF4-FFF2-40B4-BE49-F238E27FC236}">
                <a16:creationId xmlns:a16="http://schemas.microsoft.com/office/drawing/2014/main" id="{35A78BA0-8BFB-44CE-9506-A1FAB62C7A0B}"/>
              </a:ext>
            </a:extLst>
          </p:cNvPr>
          <p:cNvSpPr>
            <a:spLocks noGrp="1"/>
          </p:cNvSpPr>
          <p:nvPr>
            <p:ph type="body" sz="quarter" idx="16" hasCustomPrompt="1"/>
          </p:nvPr>
        </p:nvSpPr>
        <p:spPr>
          <a:xfrm>
            <a:off x="10671908" y="6169535"/>
            <a:ext cx="314215" cy="342444"/>
          </a:xfrm>
          <a:custGeom>
            <a:avLst/>
            <a:gdLst>
              <a:gd name="connsiteX0" fmla="*/ 157844 w 314215"/>
              <a:gd name="connsiteY0" fmla="*/ 0 h 342444"/>
              <a:gd name="connsiteX1" fmla="*/ 313981 w 314215"/>
              <a:gd name="connsiteY1" fmla="*/ 89850 h 342444"/>
              <a:gd name="connsiteX2" fmla="*/ 314215 w 314215"/>
              <a:gd name="connsiteY2" fmla="*/ 93432 h 342444"/>
              <a:gd name="connsiteX3" fmla="*/ 314215 w 314215"/>
              <a:gd name="connsiteY3" fmla="*/ 337297 h 342444"/>
              <a:gd name="connsiteX4" fmla="*/ 307194 w 314215"/>
              <a:gd name="connsiteY4" fmla="*/ 342444 h 342444"/>
              <a:gd name="connsiteX5" fmla="*/ 264039 w 314215"/>
              <a:gd name="connsiteY5" fmla="*/ 342444 h 342444"/>
              <a:gd name="connsiteX6" fmla="*/ 246561 w 314215"/>
              <a:gd name="connsiteY6" fmla="*/ 326733 h 342444"/>
              <a:gd name="connsiteX7" fmla="*/ 246561 w 314215"/>
              <a:gd name="connsiteY7" fmla="*/ 138401 h 342444"/>
              <a:gd name="connsiteX8" fmla="*/ 154702 w 314215"/>
              <a:gd name="connsiteY8" fmla="*/ 34466 h 342444"/>
              <a:gd name="connsiteX9" fmla="*/ 69913 w 314215"/>
              <a:gd name="connsiteY9" fmla="*/ 69618 h 342444"/>
              <a:gd name="connsiteX10" fmla="*/ 69913 w 314215"/>
              <a:gd name="connsiteY10" fmla="*/ 326684 h 342444"/>
              <a:gd name="connsiteX11" fmla="*/ 53269 w 314215"/>
              <a:gd name="connsiteY11" fmla="*/ 342395 h 342444"/>
              <a:gd name="connsiteX12" fmla="*/ 14827 w 314215"/>
              <a:gd name="connsiteY12" fmla="*/ 342395 h 342444"/>
              <a:gd name="connsiteX13" fmla="*/ 0 w 314215"/>
              <a:gd name="connsiteY13" fmla="*/ 327469 h 342444"/>
              <a:gd name="connsiteX14" fmla="*/ 0 w 314215"/>
              <a:gd name="connsiteY14" fmla="*/ 51109 h 342444"/>
              <a:gd name="connsiteX15" fmla="*/ 35153 w 314215"/>
              <a:gd name="connsiteY15" fmla="*/ 18902 h 342444"/>
              <a:gd name="connsiteX16" fmla="*/ 157844 w 314215"/>
              <a:gd name="connsiteY16"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15" h="342444">
                <a:moveTo>
                  <a:pt x="157844" y="0"/>
                </a:moveTo>
                <a:cubicBezTo>
                  <a:pt x="276300" y="0"/>
                  <a:pt x="306357" y="46921"/>
                  <a:pt x="313981" y="89850"/>
                </a:cubicBezTo>
                <a:lnTo>
                  <a:pt x="314215" y="93432"/>
                </a:lnTo>
                <a:lnTo>
                  <a:pt x="314215" y="337297"/>
                </a:lnTo>
                <a:lnTo>
                  <a:pt x="307194" y="342444"/>
                </a:lnTo>
                <a:lnTo>
                  <a:pt x="264039" y="342444"/>
                </a:lnTo>
                <a:cubicBezTo>
                  <a:pt x="251470"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153" y="18902"/>
                </a:cubicBezTo>
                <a:cubicBezTo>
                  <a:pt x="57148" y="11734"/>
                  <a:pt x="98094" y="0"/>
                  <a:pt x="157844"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4" name="Text Placeholder 53">
            <a:extLst>
              <a:ext uri="{FF2B5EF4-FFF2-40B4-BE49-F238E27FC236}">
                <a16:creationId xmlns:a16="http://schemas.microsoft.com/office/drawing/2014/main" id="{8BE10BC4-F616-4702-8265-CC2D1F2E0C32}"/>
              </a:ext>
            </a:extLst>
          </p:cNvPr>
          <p:cNvSpPr>
            <a:spLocks noGrp="1"/>
          </p:cNvSpPr>
          <p:nvPr>
            <p:ph type="body" sz="quarter" idx="19" hasCustomPrompt="1"/>
          </p:nvPr>
        </p:nvSpPr>
        <p:spPr>
          <a:xfrm>
            <a:off x="11045382" y="6169535"/>
            <a:ext cx="316621" cy="342444"/>
          </a:xfrm>
          <a:custGeom>
            <a:avLst/>
            <a:gdLst>
              <a:gd name="connsiteX0" fmla="*/ 157844 w 316621"/>
              <a:gd name="connsiteY0" fmla="*/ 0 h 342444"/>
              <a:gd name="connsiteX1" fmla="*/ 316621 w 316621"/>
              <a:gd name="connsiteY1" fmla="*/ 129564 h 342444"/>
              <a:gd name="connsiteX2" fmla="*/ 316621 w 316621"/>
              <a:gd name="connsiteY2" fmla="*/ 326684 h 342444"/>
              <a:gd name="connsiteX3" fmla="*/ 307194 w 316621"/>
              <a:gd name="connsiteY3" fmla="*/ 342444 h 342444"/>
              <a:gd name="connsiteX4" fmla="*/ 263990 w 316621"/>
              <a:gd name="connsiteY4" fmla="*/ 342444 h 342444"/>
              <a:gd name="connsiteX5" fmla="*/ 246561 w 316621"/>
              <a:gd name="connsiteY5" fmla="*/ 326733 h 342444"/>
              <a:gd name="connsiteX6" fmla="*/ 246561 w 316621"/>
              <a:gd name="connsiteY6" fmla="*/ 138401 h 342444"/>
              <a:gd name="connsiteX7" fmla="*/ 154702 w 316621"/>
              <a:gd name="connsiteY7" fmla="*/ 34466 h 342444"/>
              <a:gd name="connsiteX8" fmla="*/ 69913 w 316621"/>
              <a:gd name="connsiteY8" fmla="*/ 69618 h 342444"/>
              <a:gd name="connsiteX9" fmla="*/ 69913 w 316621"/>
              <a:gd name="connsiteY9" fmla="*/ 326684 h 342444"/>
              <a:gd name="connsiteX10" fmla="*/ 53269 w 316621"/>
              <a:gd name="connsiteY10" fmla="*/ 342395 h 342444"/>
              <a:gd name="connsiteX11" fmla="*/ 14827 w 316621"/>
              <a:gd name="connsiteY11" fmla="*/ 342395 h 342444"/>
              <a:gd name="connsiteX12" fmla="*/ 0 w 316621"/>
              <a:gd name="connsiteY12" fmla="*/ 327469 h 342444"/>
              <a:gd name="connsiteX13" fmla="*/ 0 w 316621"/>
              <a:gd name="connsiteY13" fmla="*/ 51109 h 342444"/>
              <a:gd name="connsiteX14" fmla="*/ 35202 w 316621"/>
              <a:gd name="connsiteY14" fmla="*/ 18902 h 342444"/>
              <a:gd name="connsiteX15" fmla="*/ 157844 w 316621"/>
              <a:gd name="connsiteY15"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621" h="342444">
                <a:moveTo>
                  <a:pt x="157844" y="0"/>
                </a:moveTo>
                <a:cubicBezTo>
                  <a:pt x="315835" y="0"/>
                  <a:pt x="316621" y="83414"/>
                  <a:pt x="316621" y="129564"/>
                </a:cubicBezTo>
                <a:lnTo>
                  <a:pt x="316621" y="326684"/>
                </a:lnTo>
                <a:cubicBezTo>
                  <a:pt x="316621" y="333754"/>
                  <a:pt x="315835" y="340921"/>
                  <a:pt x="307194" y="342444"/>
                </a:cubicBezTo>
                <a:lnTo>
                  <a:pt x="263990" y="342444"/>
                </a:lnTo>
                <a:cubicBezTo>
                  <a:pt x="251421"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202" y="18902"/>
                </a:cubicBezTo>
                <a:cubicBezTo>
                  <a:pt x="57197" y="11734"/>
                  <a:pt x="98143" y="0"/>
                  <a:pt x="157844"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3" name="Text Placeholder 52">
            <a:extLst>
              <a:ext uri="{FF2B5EF4-FFF2-40B4-BE49-F238E27FC236}">
                <a16:creationId xmlns:a16="http://schemas.microsoft.com/office/drawing/2014/main" id="{1A9E2E1C-9C76-40B1-9601-42DBD202B2BD}"/>
              </a:ext>
            </a:extLst>
          </p:cNvPr>
          <p:cNvSpPr>
            <a:spLocks noGrp="1"/>
          </p:cNvSpPr>
          <p:nvPr>
            <p:ph type="body" sz="quarter" idx="20" hasCustomPrompt="1"/>
          </p:nvPr>
        </p:nvSpPr>
        <p:spPr>
          <a:xfrm>
            <a:off x="11418855" y="6180091"/>
            <a:ext cx="68784" cy="331888"/>
          </a:xfrm>
          <a:custGeom>
            <a:avLst/>
            <a:gdLst>
              <a:gd name="connsiteX0" fmla="*/ 10212 w 68784"/>
              <a:gd name="connsiteY0" fmla="*/ 0 h 331888"/>
              <a:gd name="connsiteX1" fmla="*/ 58572 w 68784"/>
              <a:gd name="connsiteY1" fmla="*/ 0 h 331888"/>
              <a:gd name="connsiteX2" fmla="*/ 68784 w 68784"/>
              <a:gd name="connsiteY2" fmla="*/ 10212 h 331888"/>
              <a:gd name="connsiteX3" fmla="*/ 68784 w 68784"/>
              <a:gd name="connsiteY3" fmla="*/ 316963 h 331888"/>
              <a:gd name="connsiteX4" fmla="*/ 53908 w 68784"/>
              <a:gd name="connsiteY4" fmla="*/ 331888 h 331888"/>
              <a:gd name="connsiteX5" fmla="*/ 14876 w 68784"/>
              <a:gd name="connsiteY5" fmla="*/ 331888 h 331888"/>
              <a:gd name="connsiteX6" fmla="*/ 0 w 68784"/>
              <a:gd name="connsiteY6" fmla="*/ 316963 h 331888"/>
              <a:gd name="connsiteX7" fmla="*/ 0 w 68784"/>
              <a:gd name="connsiteY7" fmla="*/ 10212 h 331888"/>
              <a:gd name="connsiteX8" fmla="*/ 10212 w 68784"/>
              <a:gd name="connsiteY8"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84" h="331888">
                <a:moveTo>
                  <a:pt x="10212" y="0"/>
                </a:moveTo>
                <a:lnTo>
                  <a:pt x="58572" y="0"/>
                </a:lnTo>
                <a:cubicBezTo>
                  <a:pt x="64169" y="0"/>
                  <a:pt x="68735" y="4615"/>
                  <a:pt x="68784" y="10212"/>
                </a:cubicBezTo>
                <a:lnTo>
                  <a:pt x="68784" y="316963"/>
                </a:lnTo>
                <a:cubicBezTo>
                  <a:pt x="68784" y="330366"/>
                  <a:pt x="64955" y="331888"/>
                  <a:pt x="53908" y="331888"/>
                </a:cubicBezTo>
                <a:lnTo>
                  <a:pt x="14876" y="331888"/>
                </a:lnTo>
                <a:cubicBezTo>
                  <a:pt x="3879" y="331888"/>
                  <a:pt x="0" y="330366"/>
                  <a:pt x="0" y="316963"/>
                </a:cubicBezTo>
                <a:lnTo>
                  <a:pt x="0" y="10212"/>
                </a:lnTo>
                <a:cubicBezTo>
                  <a:pt x="0" y="4615"/>
                  <a:pt x="4615" y="0"/>
                  <a:pt x="10212"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2" name="Text Placeholder 51">
            <a:extLst>
              <a:ext uri="{FF2B5EF4-FFF2-40B4-BE49-F238E27FC236}">
                <a16:creationId xmlns:a16="http://schemas.microsoft.com/office/drawing/2014/main" id="{EBE6BE0D-E19E-49D9-B6CD-273CFE831FB5}"/>
              </a:ext>
            </a:extLst>
          </p:cNvPr>
          <p:cNvSpPr>
            <a:spLocks noGrp="1"/>
          </p:cNvSpPr>
          <p:nvPr>
            <p:ph type="body" sz="quarter" idx="21" hasCustomPrompt="1"/>
          </p:nvPr>
        </p:nvSpPr>
        <p:spPr>
          <a:xfrm>
            <a:off x="11527603" y="6180091"/>
            <a:ext cx="307244" cy="331888"/>
          </a:xfrm>
          <a:custGeom>
            <a:avLst/>
            <a:gdLst>
              <a:gd name="connsiteX0" fmla="*/ 10163 w 307244"/>
              <a:gd name="connsiteY0" fmla="*/ 0 h 331888"/>
              <a:gd name="connsiteX1" fmla="*/ 297032 w 307244"/>
              <a:gd name="connsiteY1" fmla="*/ 0 h 331888"/>
              <a:gd name="connsiteX2" fmla="*/ 307244 w 307244"/>
              <a:gd name="connsiteY2" fmla="*/ 10212 h 331888"/>
              <a:gd name="connsiteX3" fmla="*/ 307244 w 307244"/>
              <a:gd name="connsiteY3" fmla="*/ 37460 h 331888"/>
              <a:gd name="connsiteX4" fmla="*/ 297081 w 307244"/>
              <a:gd name="connsiteY4" fmla="*/ 47721 h 331888"/>
              <a:gd name="connsiteX5" fmla="*/ 198103 w 307244"/>
              <a:gd name="connsiteY5" fmla="*/ 47721 h 331888"/>
              <a:gd name="connsiteX6" fmla="*/ 187940 w 307244"/>
              <a:gd name="connsiteY6" fmla="*/ 57884 h 331888"/>
              <a:gd name="connsiteX7" fmla="*/ 187989 w 307244"/>
              <a:gd name="connsiteY7" fmla="*/ 316963 h 331888"/>
              <a:gd name="connsiteX8" fmla="*/ 173162 w 307244"/>
              <a:gd name="connsiteY8" fmla="*/ 331888 h 331888"/>
              <a:gd name="connsiteX9" fmla="*/ 134376 w 307244"/>
              <a:gd name="connsiteY9" fmla="*/ 331888 h 331888"/>
              <a:gd name="connsiteX10" fmla="*/ 119500 w 307244"/>
              <a:gd name="connsiteY10" fmla="*/ 316963 h 331888"/>
              <a:gd name="connsiteX11" fmla="*/ 119402 w 307244"/>
              <a:gd name="connsiteY11" fmla="*/ 57884 h 331888"/>
              <a:gd name="connsiteX12" fmla="*/ 109239 w 307244"/>
              <a:gd name="connsiteY12" fmla="*/ 47721 h 331888"/>
              <a:gd name="connsiteX13" fmla="*/ 10163 w 307244"/>
              <a:gd name="connsiteY13" fmla="*/ 47721 h 331888"/>
              <a:gd name="connsiteX14" fmla="*/ 0 w 307244"/>
              <a:gd name="connsiteY14" fmla="*/ 37460 h 331888"/>
              <a:gd name="connsiteX15" fmla="*/ 0 w 307244"/>
              <a:gd name="connsiteY15" fmla="*/ 10212 h 331888"/>
              <a:gd name="connsiteX16" fmla="*/ 10163 w 307244"/>
              <a:gd name="connsiteY16"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244" h="331888">
                <a:moveTo>
                  <a:pt x="10163" y="0"/>
                </a:moveTo>
                <a:lnTo>
                  <a:pt x="297032" y="0"/>
                </a:lnTo>
                <a:cubicBezTo>
                  <a:pt x="302677" y="0"/>
                  <a:pt x="307244" y="4615"/>
                  <a:pt x="307244" y="10212"/>
                </a:cubicBezTo>
                <a:lnTo>
                  <a:pt x="307244" y="37460"/>
                </a:lnTo>
                <a:cubicBezTo>
                  <a:pt x="307244" y="43057"/>
                  <a:pt x="302677" y="47721"/>
                  <a:pt x="297081" y="47721"/>
                </a:cubicBezTo>
                <a:lnTo>
                  <a:pt x="198103" y="47721"/>
                </a:lnTo>
                <a:cubicBezTo>
                  <a:pt x="192506" y="47721"/>
                  <a:pt x="187940" y="52287"/>
                  <a:pt x="187940" y="57884"/>
                </a:cubicBezTo>
                <a:lnTo>
                  <a:pt x="187989" y="316963"/>
                </a:lnTo>
                <a:cubicBezTo>
                  <a:pt x="187989" y="330366"/>
                  <a:pt x="184160" y="331888"/>
                  <a:pt x="173162" y="331888"/>
                </a:cubicBezTo>
                <a:lnTo>
                  <a:pt x="134376" y="331888"/>
                </a:lnTo>
                <a:cubicBezTo>
                  <a:pt x="123329" y="331888"/>
                  <a:pt x="119500" y="330366"/>
                  <a:pt x="119500" y="316963"/>
                </a:cubicBezTo>
                <a:lnTo>
                  <a:pt x="119402" y="57884"/>
                </a:lnTo>
                <a:cubicBezTo>
                  <a:pt x="119402" y="52287"/>
                  <a:pt x="114836" y="47721"/>
                  <a:pt x="109239" y="47721"/>
                </a:cubicBezTo>
                <a:lnTo>
                  <a:pt x="10163" y="47721"/>
                </a:lnTo>
                <a:cubicBezTo>
                  <a:pt x="4566" y="47721"/>
                  <a:pt x="0" y="43057"/>
                  <a:pt x="0" y="37460"/>
                </a:cubicBezTo>
                <a:lnTo>
                  <a:pt x="0" y="10212"/>
                </a:lnTo>
                <a:cubicBezTo>
                  <a:pt x="0" y="4615"/>
                  <a:pt x="4566" y="0"/>
                  <a:pt x="10163"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18" name="Text Placeholder 17">
            <a:extLst>
              <a:ext uri="{FF2B5EF4-FFF2-40B4-BE49-F238E27FC236}">
                <a16:creationId xmlns:a16="http://schemas.microsoft.com/office/drawing/2014/main" id="{6693AB9D-7DC3-4916-8F6A-CF8E2FD7B46C}"/>
              </a:ext>
            </a:extLst>
          </p:cNvPr>
          <p:cNvSpPr>
            <a:spLocks noGrp="1"/>
          </p:cNvSpPr>
          <p:nvPr>
            <p:ph type="body" sz="quarter" idx="17" hasCustomPrompt="1"/>
          </p:nvPr>
        </p:nvSpPr>
        <p:spPr>
          <a:xfrm>
            <a:off x="305854" y="-5138"/>
            <a:ext cx="2746888" cy="3639377"/>
          </a:xfrm>
          <a:custGeom>
            <a:avLst/>
            <a:gdLst>
              <a:gd name="connsiteX0" fmla="*/ 0 w 2746888"/>
              <a:gd name="connsiteY0" fmla="*/ 0 h 3639377"/>
              <a:gd name="connsiteX1" fmla="*/ 2746888 w 2746888"/>
              <a:gd name="connsiteY1" fmla="*/ 0 h 3639377"/>
              <a:gd name="connsiteX2" fmla="*/ 2746888 w 2746888"/>
              <a:gd name="connsiteY2" fmla="*/ 1691681 h 3639377"/>
              <a:gd name="connsiteX3" fmla="*/ 2746887 w 2746888"/>
              <a:gd name="connsiteY3" fmla="*/ 1691681 h 3639377"/>
              <a:gd name="connsiteX4" fmla="*/ 2746887 w 2746888"/>
              <a:gd name="connsiteY4" fmla="*/ 2154557 h 3639377"/>
              <a:gd name="connsiteX5" fmla="*/ 2744641 w 2746888"/>
              <a:gd name="connsiteY5" fmla="*/ 2266490 h 3639377"/>
              <a:gd name="connsiteX6" fmla="*/ 1575038 w 2746888"/>
              <a:gd name="connsiteY6" fmla="*/ 3630972 h 3639377"/>
              <a:gd name="connsiteX7" fmla="*/ 1396412 w 2746888"/>
              <a:gd name="connsiteY7" fmla="*/ 3639377 h 3639377"/>
              <a:gd name="connsiteX8" fmla="*/ 1227909 w 2746888"/>
              <a:gd name="connsiteY8" fmla="*/ 3639377 h 3639377"/>
              <a:gd name="connsiteX9" fmla="*/ 1055314 w 2746888"/>
              <a:gd name="connsiteY9" fmla="*/ 3633343 h 3639377"/>
              <a:gd name="connsiteX10" fmla="*/ 558153 w 2746888"/>
              <a:gd name="connsiteY10" fmla="*/ 3551306 h 3639377"/>
              <a:gd name="connsiteX11" fmla="*/ 433094 w 2746888"/>
              <a:gd name="connsiteY11" fmla="*/ 3510338 h 3639377"/>
              <a:gd name="connsiteX12" fmla="*/ 433094 w 2746888"/>
              <a:gd name="connsiteY12" fmla="*/ 3510782 h 3639377"/>
              <a:gd name="connsiteX13" fmla="*/ 436643 w 2746888"/>
              <a:gd name="connsiteY13" fmla="*/ 3512010 h 3639377"/>
              <a:gd name="connsiteX14" fmla="*/ 436643 w 2746888"/>
              <a:gd name="connsiteY14" fmla="*/ 3512985 h 3639377"/>
              <a:gd name="connsiteX15" fmla="*/ 427107 w 2746888"/>
              <a:gd name="connsiteY15" fmla="*/ 3509806 h 3639377"/>
              <a:gd name="connsiteX16" fmla="*/ 0 w 2746888"/>
              <a:gd name="connsiteY16" fmla="*/ 3091847 h 363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6888" h="3639377">
                <a:moveTo>
                  <a:pt x="0" y="0"/>
                </a:moveTo>
                <a:lnTo>
                  <a:pt x="2746888" y="0"/>
                </a:lnTo>
                <a:lnTo>
                  <a:pt x="2746888" y="1691681"/>
                </a:lnTo>
                <a:lnTo>
                  <a:pt x="2746887" y="1691681"/>
                </a:lnTo>
                <a:lnTo>
                  <a:pt x="2746887" y="2154557"/>
                </a:lnTo>
                <a:lnTo>
                  <a:pt x="2744641" y="2266490"/>
                </a:lnTo>
                <a:cubicBezTo>
                  <a:pt x="2726578" y="2807245"/>
                  <a:pt x="2591102" y="3530420"/>
                  <a:pt x="1575038" y="3630972"/>
                </a:cubicBezTo>
                <a:lnTo>
                  <a:pt x="1396412" y="3639377"/>
                </a:lnTo>
                <a:lnTo>
                  <a:pt x="1227909" y="3639377"/>
                </a:lnTo>
                <a:lnTo>
                  <a:pt x="1055314" y="3633343"/>
                </a:lnTo>
                <a:cubicBezTo>
                  <a:pt x="864346" y="3619473"/>
                  <a:pt x="698257" y="3590852"/>
                  <a:pt x="558153" y="3551306"/>
                </a:cubicBezTo>
                <a:lnTo>
                  <a:pt x="433094" y="3510338"/>
                </a:lnTo>
                <a:lnTo>
                  <a:pt x="433094" y="3510782"/>
                </a:lnTo>
                <a:lnTo>
                  <a:pt x="436643" y="3512010"/>
                </a:lnTo>
                <a:lnTo>
                  <a:pt x="436643" y="3512985"/>
                </a:lnTo>
                <a:lnTo>
                  <a:pt x="427107" y="3509806"/>
                </a:lnTo>
                <a:cubicBezTo>
                  <a:pt x="146658" y="3405675"/>
                  <a:pt x="0" y="3251701"/>
                  <a:pt x="0" y="3091847"/>
                </a:cubicBezTo>
                <a:close/>
              </a:path>
            </a:pathLst>
          </a:custGeom>
          <a:solidFill>
            <a:schemeClr val="accent1"/>
          </a:solidFill>
        </p:spPr>
        <p:txBody>
          <a:bodyPr wrap="square">
            <a:noAutofit/>
          </a:bodyPr>
          <a:lstStyle>
            <a:lvl1pPr marL="0" indent="0">
              <a:buNone/>
              <a:defRPr sz="100"/>
            </a:lvl1pPr>
          </a:lstStyle>
          <a:p>
            <a:pPr lvl="0"/>
            <a:r>
              <a:rPr lang="en-GB"/>
              <a:t>.</a:t>
            </a:r>
          </a:p>
        </p:txBody>
      </p:sp>
      <p:sp>
        <p:nvSpPr>
          <p:cNvPr id="15" name="Date Placeholder 7" hidden="1">
            <a:extLst>
              <a:ext uri="{FF2B5EF4-FFF2-40B4-BE49-F238E27FC236}">
                <a16:creationId xmlns:a16="http://schemas.microsoft.com/office/drawing/2014/main" id="{3EAD155B-D71E-4160-B2E0-75AF684B6FF7}"/>
              </a:ext>
            </a:extLst>
          </p:cNvPr>
          <p:cNvSpPr>
            <a:spLocks noGrp="1"/>
          </p:cNvSpPr>
          <p:nvPr>
            <p:ph type="dt" sz="half" idx="22"/>
          </p:nvPr>
        </p:nvSpPr>
        <p:spPr>
          <a:xfrm>
            <a:off x="0" y="6858000"/>
            <a:ext cx="0" cy="0"/>
          </a:xfrm>
        </p:spPr>
        <p:txBody>
          <a:bodyPr/>
          <a:lstStyle>
            <a:lvl1pPr>
              <a:defRPr>
                <a:noFill/>
              </a:defRPr>
            </a:lvl1pPr>
          </a:lstStyle>
          <a:p>
            <a:fld id="{97DB41A4-6432-4FA4-97B0-96A0A08A99C0}" type="datetime1">
              <a:rPr lang="en-US" smtClean="0"/>
              <a:t>5/19/2024</a:t>
            </a:fld>
            <a:endParaRPr lang="en-GB"/>
          </a:p>
        </p:txBody>
      </p:sp>
      <p:sp>
        <p:nvSpPr>
          <p:cNvPr id="16" name="Footer Placeholder 8" hidden="1">
            <a:extLst>
              <a:ext uri="{FF2B5EF4-FFF2-40B4-BE49-F238E27FC236}">
                <a16:creationId xmlns:a16="http://schemas.microsoft.com/office/drawing/2014/main" id="{572F161C-D9F1-472B-B3D1-E43506E40BFB}"/>
              </a:ext>
            </a:extLst>
          </p:cNvPr>
          <p:cNvSpPr>
            <a:spLocks noGrp="1"/>
          </p:cNvSpPr>
          <p:nvPr>
            <p:ph type="ftr" sz="quarter" idx="23"/>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19" name="Slide Number Placeholder 10" hidden="1">
            <a:extLst>
              <a:ext uri="{FF2B5EF4-FFF2-40B4-BE49-F238E27FC236}">
                <a16:creationId xmlns:a16="http://schemas.microsoft.com/office/drawing/2014/main" id="{940666C0-4CCC-4429-B834-59B50989BECE}"/>
              </a:ext>
            </a:extLst>
          </p:cNvPr>
          <p:cNvSpPr>
            <a:spLocks noGrp="1"/>
          </p:cNvSpPr>
          <p:nvPr>
            <p:ph type="sldNum" sz="quarter" idx="24"/>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2437258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reaker - turquois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46B8468-2693-4CA1-B0FD-8CAF2C9048D0}"/>
              </a:ext>
            </a:extLst>
          </p:cNvPr>
          <p:cNvGraphicFramePr>
            <a:graphicFrameLocks noChangeAspect="1"/>
          </p:cNvGraphicFramePr>
          <p:nvPr userDrawn="1">
            <p:custDataLst>
              <p:tags r:id="rId2"/>
            </p:custDataLst>
            <p:extLst>
              <p:ext uri="{D42A27DB-BD31-4B8C-83A1-F6EECF244321}">
                <p14:modId xmlns:p14="http://schemas.microsoft.com/office/powerpoint/2010/main" val="3238695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346B8468-2693-4CA1-B0FD-8CAF2C9048D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331A3A17-43DE-66C9-D72F-364D98F33AC4}"/>
              </a:ext>
            </a:extLst>
          </p:cNvPr>
          <p:cNvSpPr/>
          <p:nvPr userDrawn="1"/>
        </p:nvSpPr>
        <p:spPr>
          <a:xfrm>
            <a:off x="11844885" y="-10155"/>
            <a:ext cx="355419" cy="6868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5136" y="6518455"/>
            <a:ext cx="509909" cy="190320"/>
          </a:xfrm>
        </p:spPr>
        <p:txBody>
          <a:bodyPr/>
          <a:lstStyle>
            <a:lvl1pPr>
              <a:defRPr baseline="0">
                <a:solidFill>
                  <a:schemeClr val="bg1"/>
                </a:solidFill>
                <a:latin typeface="Open Sans" panose="020B0606030504020204" pitchFamily="34" charset="0"/>
              </a:defRPr>
            </a:lvl1pPr>
          </a:lstStyle>
          <a:p>
            <a:fld id="{DEF4D817-7E4D-4136-9FF1-21709044E1DC}"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603066" y="6518454"/>
            <a:ext cx="5015923" cy="19032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3" name="Title Placeholder 1">
            <a:extLst>
              <a:ext uri="{FF2B5EF4-FFF2-40B4-BE49-F238E27FC236}">
                <a16:creationId xmlns:a16="http://schemas.microsoft.com/office/drawing/2014/main" id="{E6071426-E02D-AED0-58FC-7475928E5433}"/>
              </a:ext>
            </a:extLst>
          </p:cNvPr>
          <p:cNvSpPr>
            <a:spLocks noGrp="1"/>
          </p:cNvSpPr>
          <p:nvPr>
            <p:ph type="title" hasCustomPrompt="1"/>
          </p:nvPr>
        </p:nvSpPr>
        <p:spPr>
          <a:xfrm>
            <a:off x="350333" y="1730887"/>
            <a:ext cx="6268656" cy="3246640"/>
          </a:xfrm>
          <a:prstGeom prst="rect">
            <a:avLst/>
          </a:prstGeom>
        </p:spPr>
        <p:txBody>
          <a:bodyPr vert="horz" lIns="0" tIns="45720" rIns="0" bIns="45720" rtlCol="0" anchor="ctr" anchorCtr="0">
            <a:normAutofit/>
          </a:bodyPr>
          <a:lstStyle>
            <a:lvl1pPr>
              <a:lnSpc>
                <a:spcPct val="100000"/>
              </a:lnSpc>
              <a:defRPr sz="3000" b="1" i="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add breaker title</a:t>
            </a:r>
            <a:endParaRPr lang="en-DK"/>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3336609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Front C">
    <p:bg>
      <p:bgPr>
        <a:solidFill>
          <a:schemeClr val="bg2">
            <a:lumMod val="95000"/>
          </a:schemeClr>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0"/>
            <a:ext cx="12193200" cy="6861600"/>
          </a:xfrm>
        </p:spPr>
        <p:txBody>
          <a:bodyPr lIns="144000" tIns="108000"/>
          <a:lstStyle>
            <a:lvl1pPr marL="0" indent="0" algn="ctr">
              <a:buNone/>
              <a:defRPr sz="1600"/>
            </a:lvl1pPr>
          </a:lstStyle>
          <a:p>
            <a:r>
              <a:rPr lang="en-GB"/>
              <a:t>Click on the icon to insert picture</a:t>
            </a:r>
          </a:p>
        </p:txBody>
      </p:sp>
      <p:sp>
        <p:nvSpPr>
          <p:cNvPr id="17" name="Text Placeholder 16">
            <a:extLst>
              <a:ext uri="{FF2B5EF4-FFF2-40B4-BE49-F238E27FC236}">
                <a16:creationId xmlns:a16="http://schemas.microsoft.com/office/drawing/2014/main" id="{DD63105B-57CC-4EA5-A999-0DAE5D6EA106}"/>
              </a:ext>
            </a:extLst>
          </p:cNvPr>
          <p:cNvSpPr>
            <a:spLocks noGrp="1"/>
          </p:cNvSpPr>
          <p:nvPr>
            <p:ph type="body" sz="quarter" idx="15" hasCustomPrompt="1"/>
          </p:nvPr>
        </p:nvSpPr>
        <p:spPr>
          <a:xfrm>
            <a:off x="735624" y="1660525"/>
            <a:ext cx="4978367" cy="5197475"/>
          </a:xfrm>
          <a:custGeom>
            <a:avLst/>
            <a:gdLst>
              <a:gd name="connsiteX0" fmla="*/ 2475399 w 4978367"/>
              <a:gd name="connsiteY0" fmla="*/ 0 h 5197475"/>
              <a:gd name="connsiteX1" fmla="*/ 2492174 w 4978367"/>
              <a:gd name="connsiteY1" fmla="*/ 0 h 5197475"/>
              <a:gd name="connsiteX2" fmla="*/ 2708018 w 4978367"/>
              <a:gd name="connsiteY2" fmla="*/ 3620 h 5197475"/>
              <a:gd name="connsiteX3" fmla="*/ 4978367 w 4978367"/>
              <a:gd name="connsiteY3" fmla="*/ 2037486 h 5197475"/>
              <a:gd name="connsiteX4" fmla="*/ 4978367 w 4978367"/>
              <a:gd name="connsiteY4" fmla="*/ 5137783 h 5197475"/>
              <a:gd name="connsiteX5" fmla="*/ 4975477 w 4978367"/>
              <a:gd name="connsiteY5" fmla="*/ 5197475 h 5197475"/>
              <a:gd name="connsiteX6" fmla="*/ 1954 w 4978367"/>
              <a:gd name="connsiteY6" fmla="*/ 5197475 h 5197475"/>
              <a:gd name="connsiteX7" fmla="*/ 0 w 4978367"/>
              <a:gd name="connsiteY7" fmla="*/ 5150149 h 5197475"/>
              <a:gd name="connsiteX8" fmla="*/ 0 w 4978367"/>
              <a:gd name="connsiteY8" fmla="*/ 803521 h 5197475"/>
              <a:gd name="connsiteX9" fmla="*/ 553122 w 4978367"/>
              <a:gd name="connsiteY9" fmla="*/ 297245 h 5197475"/>
              <a:gd name="connsiteX10" fmla="*/ 2143724 w 4978367"/>
              <a:gd name="connsiteY10" fmla="*/ 8001 h 519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78367" h="5197475">
                <a:moveTo>
                  <a:pt x="2475399" y="0"/>
                </a:moveTo>
                <a:lnTo>
                  <a:pt x="2492174" y="0"/>
                </a:lnTo>
                <a:lnTo>
                  <a:pt x="2708018" y="3620"/>
                </a:lnTo>
                <a:cubicBezTo>
                  <a:pt x="4967356" y="81258"/>
                  <a:pt x="4978367" y="1334462"/>
                  <a:pt x="4978367" y="2037486"/>
                </a:cubicBezTo>
                <a:lnTo>
                  <a:pt x="4978367" y="5137783"/>
                </a:lnTo>
                <a:lnTo>
                  <a:pt x="4975477" y="5197475"/>
                </a:lnTo>
                <a:lnTo>
                  <a:pt x="1954" y="5197475"/>
                </a:lnTo>
                <a:lnTo>
                  <a:pt x="0" y="5150149"/>
                </a:lnTo>
                <a:lnTo>
                  <a:pt x="0" y="803521"/>
                </a:lnTo>
                <a:cubicBezTo>
                  <a:pt x="0" y="592039"/>
                  <a:pt x="133858" y="432096"/>
                  <a:pt x="553122" y="297245"/>
                </a:cubicBezTo>
                <a:cubicBezTo>
                  <a:pt x="855848" y="198838"/>
                  <a:pt x="1386210" y="44938"/>
                  <a:pt x="2143724" y="8001"/>
                </a:cubicBezTo>
                <a:close/>
              </a:path>
            </a:pathLst>
          </a:custGeom>
          <a:solidFill>
            <a:srgbClr val="63A6A6">
              <a:alpha val="80000"/>
            </a:srgbClr>
          </a:solidFill>
        </p:spPr>
        <p:txBody>
          <a:bodyPr wrap="square">
            <a:noAutofit/>
          </a:bodyPr>
          <a:lstStyle>
            <a:lvl1pPr marL="0" indent="0">
              <a:buNone/>
              <a:defRPr sz="100"/>
            </a:lvl1pPr>
          </a:lstStyle>
          <a:p>
            <a:pPr lvl="0"/>
            <a:r>
              <a:rPr lang="en-GB"/>
              <a:t>.</a:t>
            </a:r>
          </a:p>
        </p:txBody>
      </p:sp>
      <p:sp>
        <p:nvSpPr>
          <p:cNvPr id="2" name="Title 1"/>
          <p:cNvSpPr>
            <a:spLocks noGrp="1"/>
          </p:cNvSpPr>
          <p:nvPr>
            <p:ph type="ctrTitle" hasCustomPrompt="1"/>
          </p:nvPr>
        </p:nvSpPr>
        <p:spPr>
          <a:xfrm>
            <a:off x="1287379" y="3130062"/>
            <a:ext cx="3838074" cy="2067579"/>
          </a:xfrm>
        </p:spPr>
        <p:txBody>
          <a:bodyPr anchor="b"/>
          <a:lstStyle>
            <a:lvl1pPr algn="l">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3" name="Subtitle 2"/>
          <p:cNvSpPr>
            <a:spLocks noGrp="1"/>
          </p:cNvSpPr>
          <p:nvPr>
            <p:ph type="subTitle" idx="1" hasCustomPrompt="1"/>
          </p:nvPr>
        </p:nvSpPr>
        <p:spPr>
          <a:xfrm>
            <a:off x="1287380" y="5354052"/>
            <a:ext cx="3838074" cy="938464"/>
          </a:xfrm>
        </p:spPr>
        <p:txBody>
          <a:bodyPr/>
          <a:lstStyle>
            <a:lvl1pPr marL="0" indent="0" algn="l">
              <a:spcBef>
                <a:spcPts val="0"/>
              </a:spcBef>
              <a:buFont typeface="Arial" panose="020B0604020202020204" pitchFamily="34" charset="0"/>
              <a:buChar char="​"/>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a:t>Click to add subtitle</a:t>
            </a:r>
          </a:p>
        </p:txBody>
      </p:sp>
      <p:sp>
        <p:nvSpPr>
          <p:cNvPr id="11" name="Text Placeholder 10">
            <a:extLst>
              <a:ext uri="{FF2B5EF4-FFF2-40B4-BE49-F238E27FC236}">
                <a16:creationId xmlns:a16="http://schemas.microsoft.com/office/drawing/2014/main" id="{3958740A-EEBD-4F14-8F46-96B82059DAD8}"/>
              </a:ext>
            </a:extLst>
          </p:cNvPr>
          <p:cNvSpPr>
            <a:spLocks noGrp="1"/>
          </p:cNvSpPr>
          <p:nvPr>
            <p:ph type="body" sz="quarter" idx="14" hasCustomPrompt="1"/>
          </p:nvPr>
        </p:nvSpPr>
        <p:spPr>
          <a:xfrm>
            <a:off x="1287379" y="6400800"/>
            <a:ext cx="3838659" cy="204788"/>
          </a:xfrm>
        </p:spPr>
        <p:txBody>
          <a:bodyPr/>
          <a:lstStyle>
            <a:lvl1pPr marL="0" indent="0">
              <a:buNone/>
              <a:defRPr sz="1400">
                <a:solidFill>
                  <a:schemeClr val="bg1"/>
                </a:solidFill>
              </a:defRPr>
            </a:lvl1pPr>
          </a:lstStyle>
          <a:p>
            <a:pPr lvl="0"/>
            <a:r>
              <a:rPr lang="en-GB"/>
              <a:t>Date - classification</a:t>
            </a:r>
          </a:p>
        </p:txBody>
      </p:sp>
      <p:sp>
        <p:nvSpPr>
          <p:cNvPr id="55" name="Text Placeholder 54">
            <a:extLst>
              <a:ext uri="{FF2B5EF4-FFF2-40B4-BE49-F238E27FC236}">
                <a16:creationId xmlns:a16="http://schemas.microsoft.com/office/drawing/2014/main" id="{35A78BA0-8BFB-44CE-9506-A1FAB62C7A0B}"/>
              </a:ext>
            </a:extLst>
          </p:cNvPr>
          <p:cNvSpPr>
            <a:spLocks noGrp="1"/>
          </p:cNvSpPr>
          <p:nvPr>
            <p:ph type="body" sz="quarter" idx="16" hasCustomPrompt="1"/>
          </p:nvPr>
        </p:nvSpPr>
        <p:spPr>
          <a:xfrm>
            <a:off x="10671908" y="6169535"/>
            <a:ext cx="314215" cy="342444"/>
          </a:xfrm>
          <a:custGeom>
            <a:avLst/>
            <a:gdLst>
              <a:gd name="connsiteX0" fmla="*/ 157844 w 314215"/>
              <a:gd name="connsiteY0" fmla="*/ 0 h 342444"/>
              <a:gd name="connsiteX1" fmla="*/ 313981 w 314215"/>
              <a:gd name="connsiteY1" fmla="*/ 89850 h 342444"/>
              <a:gd name="connsiteX2" fmla="*/ 314215 w 314215"/>
              <a:gd name="connsiteY2" fmla="*/ 93432 h 342444"/>
              <a:gd name="connsiteX3" fmla="*/ 314215 w 314215"/>
              <a:gd name="connsiteY3" fmla="*/ 337297 h 342444"/>
              <a:gd name="connsiteX4" fmla="*/ 307194 w 314215"/>
              <a:gd name="connsiteY4" fmla="*/ 342444 h 342444"/>
              <a:gd name="connsiteX5" fmla="*/ 264039 w 314215"/>
              <a:gd name="connsiteY5" fmla="*/ 342444 h 342444"/>
              <a:gd name="connsiteX6" fmla="*/ 246561 w 314215"/>
              <a:gd name="connsiteY6" fmla="*/ 326733 h 342444"/>
              <a:gd name="connsiteX7" fmla="*/ 246561 w 314215"/>
              <a:gd name="connsiteY7" fmla="*/ 138401 h 342444"/>
              <a:gd name="connsiteX8" fmla="*/ 154702 w 314215"/>
              <a:gd name="connsiteY8" fmla="*/ 34466 h 342444"/>
              <a:gd name="connsiteX9" fmla="*/ 69913 w 314215"/>
              <a:gd name="connsiteY9" fmla="*/ 69618 h 342444"/>
              <a:gd name="connsiteX10" fmla="*/ 69913 w 314215"/>
              <a:gd name="connsiteY10" fmla="*/ 326684 h 342444"/>
              <a:gd name="connsiteX11" fmla="*/ 53269 w 314215"/>
              <a:gd name="connsiteY11" fmla="*/ 342395 h 342444"/>
              <a:gd name="connsiteX12" fmla="*/ 14827 w 314215"/>
              <a:gd name="connsiteY12" fmla="*/ 342395 h 342444"/>
              <a:gd name="connsiteX13" fmla="*/ 0 w 314215"/>
              <a:gd name="connsiteY13" fmla="*/ 327469 h 342444"/>
              <a:gd name="connsiteX14" fmla="*/ 0 w 314215"/>
              <a:gd name="connsiteY14" fmla="*/ 51109 h 342444"/>
              <a:gd name="connsiteX15" fmla="*/ 35153 w 314215"/>
              <a:gd name="connsiteY15" fmla="*/ 18902 h 342444"/>
              <a:gd name="connsiteX16" fmla="*/ 157844 w 314215"/>
              <a:gd name="connsiteY16"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15" h="342444">
                <a:moveTo>
                  <a:pt x="157844" y="0"/>
                </a:moveTo>
                <a:cubicBezTo>
                  <a:pt x="276300" y="0"/>
                  <a:pt x="306357" y="46921"/>
                  <a:pt x="313981" y="89850"/>
                </a:cubicBezTo>
                <a:lnTo>
                  <a:pt x="314215" y="93432"/>
                </a:lnTo>
                <a:lnTo>
                  <a:pt x="314215" y="337297"/>
                </a:lnTo>
                <a:lnTo>
                  <a:pt x="307194" y="342444"/>
                </a:lnTo>
                <a:lnTo>
                  <a:pt x="264039" y="342444"/>
                </a:lnTo>
                <a:cubicBezTo>
                  <a:pt x="251470"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153" y="18902"/>
                </a:cubicBezTo>
                <a:cubicBezTo>
                  <a:pt x="57148" y="11734"/>
                  <a:pt x="98094" y="0"/>
                  <a:pt x="157844"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4" name="Text Placeholder 53">
            <a:extLst>
              <a:ext uri="{FF2B5EF4-FFF2-40B4-BE49-F238E27FC236}">
                <a16:creationId xmlns:a16="http://schemas.microsoft.com/office/drawing/2014/main" id="{8BE10BC4-F616-4702-8265-CC2D1F2E0C32}"/>
              </a:ext>
            </a:extLst>
          </p:cNvPr>
          <p:cNvSpPr>
            <a:spLocks noGrp="1"/>
          </p:cNvSpPr>
          <p:nvPr>
            <p:ph type="body" sz="quarter" idx="19" hasCustomPrompt="1"/>
          </p:nvPr>
        </p:nvSpPr>
        <p:spPr>
          <a:xfrm>
            <a:off x="11045382" y="6169535"/>
            <a:ext cx="316621" cy="342444"/>
          </a:xfrm>
          <a:custGeom>
            <a:avLst/>
            <a:gdLst>
              <a:gd name="connsiteX0" fmla="*/ 157844 w 316621"/>
              <a:gd name="connsiteY0" fmla="*/ 0 h 342444"/>
              <a:gd name="connsiteX1" fmla="*/ 316621 w 316621"/>
              <a:gd name="connsiteY1" fmla="*/ 129564 h 342444"/>
              <a:gd name="connsiteX2" fmla="*/ 316621 w 316621"/>
              <a:gd name="connsiteY2" fmla="*/ 326684 h 342444"/>
              <a:gd name="connsiteX3" fmla="*/ 307194 w 316621"/>
              <a:gd name="connsiteY3" fmla="*/ 342444 h 342444"/>
              <a:gd name="connsiteX4" fmla="*/ 263990 w 316621"/>
              <a:gd name="connsiteY4" fmla="*/ 342444 h 342444"/>
              <a:gd name="connsiteX5" fmla="*/ 246561 w 316621"/>
              <a:gd name="connsiteY5" fmla="*/ 326733 h 342444"/>
              <a:gd name="connsiteX6" fmla="*/ 246561 w 316621"/>
              <a:gd name="connsiteY6" fmla="*/ 138401 h 342444"/>
              <a:gd name="connsiteX7" fmla="*/ 154702 w 316621"/>
              <a:gd name="connsiteY7" fmla="*/ 34466 h 342444"/>
              <a:gd name="connsiteX8" fmla="*/ 69913 w 316621"/>
              <a:gd name="connsiteY8" fmla="*/ 69618 h 342444"/>
              <a:gd name="connsiteX9" fmla="*/ 69913 w 316621"/>
              <a:gd name="connsiteY9" fmla="*/ 326684 h 342444"/>
              <a:gd name="connsiteX10" fmla="*/ 53269 w 316621"/>
              <a:gd name="connsiteY10" fmla="*/ 342395 h 342444"/>
              <a:gd name="connsiteX11" fmla="*/ 14827 w 316621"/>
              <a:gd name="connsiteY11" fmla="*/ 342395 h 342444"/>
              <a:gd name="connsiteX12" fmla="*/ 0 w 316621"/>
              <a:gd name="connsiteY12" fmla="*/ 327469 h 342444"/>
              <a:gd name="connsiteX13" fmla="*/ 0 w 316621"/>
              <a:gd name="connsiteY13" fmla="*/ 51109 h 342444"/>
              <a:gd name="connsiteX14" fmla="*/ 35202 w 316621"/>
              <a:gd name="connsiteY14" fmla="*/ 18902 h 342444"/>
              <a:gd name="connsiteX15" fmla="*/ 157844 w 316621"/>
              <a:gd name="connsiteY15"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621" h="342444">
                <a:moveTo>
                  <a:pt x="157844" y="0"/>
                </a:moveTo>
                <a:cubicBezTo>
                  <a:pt x="315835" y="0"/>
                  <a:pt x="316621" y="83414"/>
                  <a:pt x="316621" y="129564"/>
                </a:cubicBezTo>
                <a:lnTo>
                  <a:pt x="316621" y="326684"/>
                </a:lnTo>
                <a:cubicBezTo>
                  <a:pt x="316621" y="333754"/>
                  <a:pt x="315835" y="340921"/>
                  <a:pt x="307194" y="342444"/>
                </a:cubicBezTo>
                <a:lnTo>
                  <a:pt x="263990" y="342444"/>
                </a:lnTo>
                <a:cubicBezTo>
                  <a:pt x="251421"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202" y="18902"/>
                </a:cubicBezTo>
                <a:cubicBezTo>
                  <a:pt x="57197" y="11734"/>
                  <a:pt x="98143" y="0"/>
                  <a:pt x="157844"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3" name="Text Placeholder 52">
            <a:extLst>
              <a:ext uri="{FF2B5EF4-FFF2-40B4-BE49-F238E27FC236}">
                <a16:creationId xmlns:a16="http://schemas.microsoft.com/office/drawing/2014/main" id="{1A9E2E1C-9C76-40B1-9601-42DBD202B2BD}"/>
              </a:ext>
            </a:extLst>
          </p:cNvPr>
          <p:cNvSpPr>
            <a:spLocks noGrp="1"/>
          </p:cNvSpPr>
          <p:nvPr>
            <p:ph type="body" sz="quarter" idx="20" hasCustomPrompt="1"/>
          </p:nvPr>
        </p:nvSpPr>
        <p:spPr>
          <a:xfrm>
            <a:off x="11418855" y="6180091"/>
            <a:ext cx="68784" cy="331888"/>
          </a:xfrm>
          <a:custGeom>
            <a:avLst/>
            <a:gdLst>
              <a:gd name="connsiteX0" fmla="*/ 10212 w 68784"/>
              <a:gd name="connsiteY0" fmla="*/ 0 h 331888"/>
              <a:gd name="connsiteX1" fmla="*/ 58572 w 68784"/>
              <a:gd name="connsiteY1" fmla="*/ 0 h 331888"/>
              <a:gd name="connsiteX2" fmla="*/ 68784 w 68784"/>
              <a:gd name="connsiteY2" fmla="*/ 10212 h 331888"/>
              <a:gd name="connsiteX3" fmla="*/ 68784 w 68784"/>
              <a:gd name="connsiteY3" fmla="*/ 316963 h 331888"/>
              <a:gd name="connsiteX4" fmla="*/ 53908 w 68784"/>
              <a:gd name="connsiteY4" fmla="*/ 331888 h 331888"/>
              <a:gd name="connsiteX5" fmla="*/ 14876 w 68784"/>
              <a:gd name="connsiteY5" fmla="*/ 331888 h 331888"/>
              <a:gd name="connsiteX6" fmla="*/ 0 w 68784"/>
              <a:gd name="connsiteY6" fmla="*/ 316963 h 331888"/>
              <a:gd name="connsiteX7" fmla="*/ 0 w 68784"/>
              <a:gd name="connsiteY7" fmla="*/ 10212 h 331888"/>
              <a:gd name="connsiteX8" fmla="*/ 10212 w 68784"/>
              <a:gd name="connsiteY8"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84" h="331888">
                <a:moveTo>
                  <a:pt x="10212" y="0"/>
                </a:moveTo>
                <a:lnTo>
                  <a:pt x="58572" y="0"/>
                </a:lnTo>
                <a:cubicBezTo>
                  <a:pt x="64169" y="0"/>
                  <a:pt x="68735" y="4615"/>
                  <a:pt x="68784" y="10212"/>
                </a:cubicBezTo>
                <a:lnTo>
                  <a:pt x="68784" y="316963"/>
                </a:lnTo>
                <a:cubicBezTo>
                  <a:pt x="68784" y="330366"/>
                  <a:pt x="64955" y="331888"/>
                  <a:pt x="53908" y="331888"/>
                </a:cubicBezTo>
                <a:lnTo>
                  <a:pt x="14876" y="331888"/>
                </a:lnTo>
                <a:cubicBezTo>
                  <a:pt x="3879" y="331888"/>
                  <a:pt x="0" y="330366"/>
                  <a:pt x="0" y="316963"/>
                </a:cubicBezTo>
                <a:lnTo>
                  <a:pt x="0" y="10212"/>
                </a:lnTo>
                <a:cubicBezTo>
                  <a:pt x="0" y="4615"/>
                  <a:pt x="4615" y="0"/>
                  <a:pt x="10212"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2" name="Text Placeholder 51">
            <a:extLst>
              <a:ext uri="{FF2B5EF4-FFF2-40B4-BE49-F238E27FC236}">
                <a16:creationId xmlns:a16="http://schemas.microsoft.com/office/drawing/2014/main" id="{EBE6BE0D-E19E-49D9-B6CD-273CFE831FB5}"/>
              </a:ext>
            </a:extLst>
          </p:cNvPr>
          <p:cNvSpPr>
            <a:spLocks noGrp="1"/>
          </p:cNvSpPr>
          <p:nvPr>
            <p:ph type="body" sz="quarter" idx="21" hasCustomPrompt="1"/>
          </p:nvPr>
        </p:nvSpPr>
        <p:spPr>
          <a:xfrm>
            <a:off x="11527603" y="6180091"/>
            <a:ext cx="307244" cy="331888"/>
          </a:xfrm>
          <a:custGeom>
            <a:avLst/>
            <a:gdLst>
              <a:gd name="connsiteX0" fmla="*/ 10163 w 307244"/>
              <a:gd name="connsiteY0" fmla="*/ 0 h 331888"/>
              <a:gd name="connsiteX1" fmla="*/ 297032 w 307244"/>
              <a:gd name="connsiteY1" fmla="*/ 0 h 331888"/>
              <a:gd name="connsiteX2" fmla="*/ 307244 w 307244"/>
              <a:gd name="connsiteY2" fmla="*/ 10212 h 331888"/>
              <a:gd name="connsiteX3" fmla="*/ 307244 w 307244"/>
              <a:gd name="connsiteY3" fmla="*/ 37460 h 331888"/>
              <a:gd name="connsiteX4" fmla="*/ 297081 w 307244"/>
              <a:gd name="connsiteY4" fmla="*/ 47721 h 331888"/>
              <a:gd name="connsiteX5" fmla="*/ 198103 w 307244"/>
              <a:gd name="connsiteY5" fmla="*/ 47721 h 331888"/>
              <a:gd name="connsiteX6" fmla="*/ 187940 w 307244"/>
              <a:gd name="connsiteY6" fmla="*/ 57884 h 331888"/>
              <a:gd name="connsiteX7" fmla="*/ 187989 w 307244"/>
              <a:gd name="connsiteY7" fmla="*/ 316963 h 331888"/>
              <a:gd name="connsiteX8" fmla="*/ 173162 w 307244"/>
              <a:gd name="connsiteY8" fmla="*/ 331888 h 331888"/>
              <a:gd name="connsiteX9" fmla="*/ 134376 w 307244"/>
              <a:gd name="connsiteY9" fmla="*/ 331888 h 331888"/>
              <a:gd name="connsiteX10" fmla="*/ 119500 w 307244"/>
              <a:gd name="connsiteY10" fmla="*/ 316963 h 331888"/>
              <a:gd name="connsiteX11" fmla="*/ 119402 w 307244"/>
              <a:gd name="connsiteY11" fmla="*/ 57884 h 331888"/>
              <a:gd name="connsiteX12" fmla="*/ 109239 w 307244"/>
              <a:gd name="connsiteY12" fmla="*/ 47721 h 331888"/>
              <a:gd name="connsiteX13" fmla="*/ 10163 w 307244"/>
              <a:gd name="connsiteY13" fmla="*/ 47721 h 331888"/>
              <a:gd name="connsiteX14" fmla="*/ 0 w 307244"/>
              <a:gd name="connsiteY14" fmla="*/ 37460 h 331888"/>
              <a:gd name="connsiteX15" fmla="*/ 0 w 307244"/>
              <a:gd name="connsiteY15" fmla="*/ 10212 h 331888"/>
              <a:gd name="connsiteX16" fmla="*/ 10163 w 307244"/>
              <a:gd name="connsiteY16"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244" h="331888">
                <a:moveTo>
                  <a:pt x="10163" y="0"/>
                </a:moveTo>
                <a:lnTo>
                  <a:pt x="297032" y="0"/>
                </a:lnTo>
                <a:cubicBezTo>
                  <a:pt x="302677" y="0"/>
                  <a:pt x="307244" y="4615"/>
                  <a:pt x="307244" y="10212"/>
                </a:cubicBezTo>
                <a:lnTo>
                  <a:pt x="307244" y="37460"/>
                </a:lnTo>
                <a:cubicBezTo>
                  <a:pt x="307244" y="43057"/>
                  <a:pt x="302677" y="47721"/>
                  <a:pt x="297081" y="47721"/>
                </a:cubicBezTo>
                <a:lnTo>
                  <a:pt x="198103" y="47721"/>
                </a:lnTo>
                <a:cubicBezTo>
                  <a:pt x="192506" y="47721"/>
                  <a:pt x="187940" y="52287"/>
                  <a:pt x="187940" y="57884"/>
                </a:cubicBezTo>
                <a:lnTo>
                  <a:pt x="187989" y="316963"/>
                </a:lnTo>
                <a:cubicBezTo>
                  <a:pt x="187989" y="330366"/>
                  <a:pt x="184160" y="331888"/>
                  <a:pt x="173162" y="331888"/>
                </a:cubicBezTo>
                <a:lnTo>
                  <a:pt x="134376" y="331888"/>
                </a:lnTo>
                <a:cubicBezTo>
                  <a:pt x="123329" y="331888"/>
                  <a:pt x="119500" y="330366"/>
                  <a:pt x="119500" y="316963"/>
                </a:cubicBezTo>
                <a:lnTo>
                  <a:pt x="119402" y="57884"/>
                </a:lnTo>
                <a:cubicBezTo>
                  <a:pt x="119402" y="52287"/>
                  <a:pt x="114836" y="47721"/>
                  <a:pt x="109239" y="47721"/>
                </a:cubicBezTo>
                <a:lnTo>
                  <a:pt x="10163" y="47721"/>
                </a:lnTo>
                <a:cubicBezTo>
                  <a:pt x="4566" y="47721"/>
                  <a:pt x="0" y="43057"/>
                  <a:pt x="0" y="37460"/>
                </a:cubicBezTo>
                <a:lnTo>
                  <a:pt x="0" y="10212"/>
                </a:lnTo>
                <a:cubicBezTo>
                  <a:pt x="0" y="4615"/>
                  <a:pt x="4566" y="0"/>
                  <a:pt x="10163"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18" name="Text Placeholder 17">
            <a:extLst>
              <a:ext uri="{FF2B5EF4-FFF2-40B4-BE49-F238E27FC236}">
                <a16:creationId xmlns:a16="http://schemas.microsoft.com/office/drawing/2014/main" id="{91E873B6-1E1D-4BE7-93B9-5801AC27A693}"/>
              </a:ext>
            </a:extLst>
          </p:cNvPr>
          <p:cNvSpPr>
            <a:spLocks noGrp="1"/>
          </p:cNvSpPr>
          <p:nvPr>
            <p:ph type="body" sz="quarter" idx="17" hasCustomPrompt="1"/>
          </p:nvPr>
        </p:nvSpPr>
        <p:spPr>
          <a:xfrm>
            <a:off x="305854" y="-5138"/>
            <a:ext cx="2746888" cy="3639377"/>
          </a:xfrm>
          <a:custGeom>
            <a:avLst/>
            <a:gdLst>
              <a:gd name="connsiteX0" fmla="*/ 0 w 2746888"/>
              <a:gd name="connsiteY0" fmla="*/ 0 h 3639377"/>
              <a:gd name="connsiteX1" fmla="*/ 2746888 w 2746888"/>
              <a:gd name="connsiteY1" fmla="*/ 0 h 3639377"/>
              <a:gd name="connsiteX2" fmla="*/ 2746888 w 2746888"/>
              <a:gd name="connsiteY2" fmla="*/ 1691681 h 3639377"/>
              <a:gd name="connsiteX3" fmla="*/ 2746887 w 2746888"/>
              <a:gd name="connsiteY3" fmla="*/ 1691681 h 3639377"/>
              <a:gd name="connsiteX4" fmla="*/ 2746887 w 2746888"/>
              <a:gd name="connsiteY4" fmla="*/ 2154557 h 3639377"/>
              <a:gd name="connsiteX5" fmla="*/ 2744641 w 2746888"/>
              <a:gd name="connsiteY5" fmla="*/ 2266490 h 3639377"/>
              <a:gd name="connsiteX6" fmla="*/ 1575038 w 2746888"/>
              <a:gd name="connsiteY6" fmla="*/ 3630972 h 3639377"/>
              <a:gd name="connsiteX7" fmla="*/ 1396412 w 2746888"/>
              <a:gd name="connsiteY7" fmla="*/ 3639377 h 3639377"/>
              <a:gd name="connsiteX8" fmla="*/ 1227909 w 2746888"/>
              <a:gd name="connsiteY8" fmla="*/ 3639377 h 3639377"/>
              <a:gd name="connsiteX9" fmla="*/ 1055314 w 2746888"/>
              <a:gd name="connsiteY9" fmla="*/ 3633343 h 3639377"/>
              <a:gd name="connsiteX10" fmla="*/ 558153 w 2746888"/>
              <a:gd name="connsiteY10" fmla="*/ 3551306 h 3639377"/>
              <a:gd name="connsiteX11" fmla="*/ 433094 w 2746888"/>
              <a:gd name="connsiteY11" fmla="*/ 3510338 h 3639377"/>
              <a:gd name="connsiteX12" fmla="*/ 433094 w 2746888"/>
              <a:gd name="connsiteY12" fmla="*/ 3510782 h 3639377"/>
              <a:gd name="connsiteX13" fmla="*/ 436643 w 2746888"/>
              <a:gd name="connsiteY13" fmla="*/ 3512010 h 3639377"/>
              <a:gd name="connsiteX14" fmla="*/ 436643 w 2746888"/>
              <a:gd name="connsiteY14" fmla="*/ 3512985 h 3639377"/>
              <a:gd name="connsiteX15" fmla="*/ 427107 w 2746888"/>
              <a:gd name="connsiteY15" fmla="*/ 3509806 h 3639377"/>
              <a:gd name="connsiteX16" fmla="*/ 0 w 2746888"/>
              <a:gd name="connsiteY16" fmla="*/ 3091847 h 363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6888" h="3639377">
                <a:moveTo>
                  <a:pt x="0" y="0"/>
                </a:moveTo>
                <a:lnTo>
                  <a:pt x="2746888" y="0"/>
                </a:lnTo>
                <a:lnTo>
                  <a:pt x="2746888" y="1691681"/>
                </a:lnTo>
                <a:lnTo>
                  <a:pt x="2746887" y="1691681"/>
                </a:lnTo>
                <a:lnTo>
                  <a:pt x="2746887" y="2154557"/>
                </a:lnTo>
                <a:lnTo>
                  <a:pt x="2744641" y="2266490"/>
                </a:lnTo>
                <a:cubicBezTo>
                  <a:pt x="2726578" y="2807245"/>
                  <a:pt x="2591102" y="3530420"/>
                  <a:pt x="1575038" y="3630972"/>
                </a:cubicBezTo>
                <a:lnTo>
                  <a:pt x="1396412" y="3639377"/>
                </a:lnTo>
                <a:lnTo>
                  <a:pt x="1227909" y="3639377"/>
                </a:lnTo>
                <a:lnTo>
                  <a:pt x="1055314" y="3633343"/>
                </a:lnTo>
                <a:cubicBezTo>
                  <a:pt x="864346" y="3619473"/>
                  <a:pt x="698257" y="3590852"/>
                  <a:pt x="558153" y="3551306"/>
                </a:cubicBezTo>
                <a:lnTo>
                  <a:pt x="433094" y="3510338"/>
                </a:lnTo>
                <a:lnTo>
                  <a:pt x="433094" y="3510782"/>
                </a:lnTo>
                <a:lnTo>
                  <a:pt x="436643" y="3512010"/>
                </a:lnTo>
                <a:lnTo>
                  <a:pt x="436643" y="3512985"/>
                </a:lnTo>
                <a:lnTo>
                  <a:pt x="427107" y="3509806"/>
                </a:lnTo>
                <a:cubicBezTo>
                  <a:pt x="146658" y="3405675"/>
                  <a:pt x="0" y="3251701"/>
                  <a:pt x="0" y="3091847"/>
                </a:cubicBezTo>
                <a:close/>
              </a:path>
            </a:pathLst>
          </a:custGeom>
          <a:solidFill>
            <a:schemeClr val="accent1"/>
          </a:solidFill>
        </p:spPr>
        <p:txBody>
          <a:bodyPr wrap="square">
            <a:noAutofit/>
          </a:bodyPr>
          <a:lstStyle>
            <a:lvl1pPr marL="0" indent="0">
              <a:buNone/>
              <a:defRPr sz="100"/>
            </a:lvl1pPr>
          </a:lstStyle>
          <a:p>
            <a:pPr lvl="0"/>
            <a:r>
              <a:rPr lang="en-GB"/>
              <a:t>.</a:t>
            </a:r>
          </a:p>
        </p:txBody>
      </p:sp>
      <p:sp>
        <p:nvSpPr>
          <p:cNvPr id="15" name="Date Placeholder 7" hidden="1">
            <a:extLst>
              <a:ext uri="{FF2B5EF4-FFF2-40B4-BE49-F238E27FC236}">
                <a16:creationId xmlns:a16="http://schemas.microsoft.com/office/drawing/2014/main" id="{F8A24802-E85A-41EF-B0EA-92BC9B5F076F}"/>
              </a:ext>
            </a:extLst>
          </p:cNvPr>
          <p:cNvSpPr>
            <a:spLocks noGrp="1"/>
          </p:cNvSpPr>
          <p:nvPr>
            <p:ph type="dt" sz="half" idx="22"/>
          </p:nvPr>
        </p:nvSpPr>
        <p:spPr>
          <a:xfrm>
            <a:off x="0" y="6858000"/>
            <a:ext cx="0" cy="0"/>
          </a:xfrm>
        </p:spPr>
        <p:txBody>
          <a:bodyPr/>
          <a:lstStyle>
            <a:lvl1pPr>
              <a:defRPr>
                <a:noFill/>
              </a:defRPr>
            </a:lvl1pPr>
          </a:lstStyle>
          <a:p>
            <a:fld id="{C2BA5945-8D7C-4321-9FFB-962A2828840E}" type="datetime1">
              <a:rPr lang="en-US" smtClean="0"/>
              <a:t>5/19/2024</a:t>
            </a:fld>
            <a:endParaRPr lang="en-GB"/>
          </a:p>
        </p:txBody>
      </p:sp>
      <p:sp>
        <p:nvSpPr>
          <p:cNvPr id="16" name="Footer Placeholder 8" hidden="1">
            <a:extLst>
              <a:ext uri="{FF2B5EF4-FFF2-40B4-BE49-F238E27FC236}">
                <a16:creationId xmlns:a16="http://schemas.microsoft.com/office/drawing/2014/main" id="{E44BA50F-4E78-4E2C-9EEB-63F4E19CED57}"/>
              </a:ext>
            </a:extLst>
          </p:cNvPr>
          <p:cNvSpPr>
            <a:spLocks noGrp="1"/>
          </p:cNvSpPr>
          <p:nvPr>
            <p:ph type="ftr" sz="quarter" idx="23"/>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19" name="Slide Number Placeholder 10" hidden="1">
            <a:extLst>
              <a:ext uri="{FF2B5EF4-FFF2-40B4-BE49-F238E27FC236}">
                <a16:creationId xmlns:a16="http://schemas.microsoft.com/office/drawing/2014/main" id="{7B865BFC-B4FA-4FC8-AA7F-1395DAEFAC34}"/>
              </a:ext>
            </a:extLst>
          </p:cNvPr>
          <p:cNvSpPr>
            <a:spLocks noGrp="1"/>
          </p:cNvSpPr>
          <p:nvPr>
            <p:ph type="sldNum" sz="quarter" idx="24"/>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12608257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Front D">
    <p:bg>
      <p:bgPr>
        <a:solidFill>
          <a:srgbClr val="78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87379" y="3130062"/>
            <a:ext cx="3838074" cy="2067579"/>
          </a:xfrm>
        </p:spPr>
        <p:txBody>
          <a:bodyPr anchor="b"/>
          <a:lstStyle>
            <a:lvl1pPr algn="l">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3" name="Subtitle 2"/>
          <p:cNvSpPr>
            <a:spLocks noGrp="1"/>
          </p:cNvSpPr>
          <p:nvPr>
            <p:ph type="subTitle" idx="1" hasCustomPrompt="1"/>
          </p:nvPr>
        </p:nvSpPr>
        <p:spPr>
          <a:xfrm>
            <a:off x="1287380" y="5354052"/>
            <a:ext cx="3838074" cy="938464"/>
          </a:xfrm>
        </p:spPr>
        <p:txBody>
          <a:bodyPr/>
          <a:lstStyle>
            <a:lvl1pPr marL="0" indent="0" algn="l">
              <a:spcBef>
                <a:spcPts val="0"/>
              </a:spcBef>
              <a:buFont typeface="Arial" panose="020B0604020202020204" pitchFamily="34" charset="0"/>
              <a:buChar char="​"/>
              <a:defRPr sz="2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a:t>Click to add subtitle</a:t>
            </a:r>
          </a:p>
        </p:txBody>
      </p:sp>
      <p:sp>
        <p:nvSpPr>
          <p:cNvPr id="11" name="Text Placeholder 10">
            <a:extLst>
              <a:ext uri="{FF2B5EF4-FFF2-40B4-BE49-F238E27FC236}">
                <a16:creationId xmlns:a16="http://schemas.microsoft.com/office/drawing/2014/main" id="{3958740A-EEBD-4F14-8F46-96B82059DAD8}"/>
              </a:ext>
            </a:extLst>
          </p:cNvPr>
          <p:cNvSpPr>
            <a:spLocks noGrp="1"/>
          </p:cNvSpPr>
          <p:nvPr>
            <p:ph type="body" sz="quarter" idx="14" hasCustomPrompt="1"/>
          </p:nvPr>
        </p:nvSpPr>
        <p:spPr>
          <a:xfrm>
            <a:off x="1287379" y="6400800"/>
            <a:ext cx="3838659" cy="204788"/>
          </a:xfrm>
        </p:spPr>
        <p:txBody>
          <a:bodyPr/>
          <a:lstStyle>
            <a:lvl1pPr marL="0" indent="0">
              <a:buNone/>
              <a:defRPr sz="1400">
                <a:solidFill>
                  <a:schemeClr val="bg1"/>
                </a:solidFill>
              </a:defRPr>
            </a:lvl1pPr>
          </a:lstStyle>
          <a:p>
            <a:pPr lvl="0"/>
            <a:r>
              <a:rPr lang="en-GB"/>
              <a:t>Date - classification</a:t>
            </a:r>
          </a:p>
        </p:txBody>
      </p:sp>
      <p:sp>
        <p:nvSpPr>
          <p:cNvPr id="55" name="Text Placeholder 54">
            <a:extLst>
              <a:ext uri="{FF2B5EF4-FFF2-40B4-BE49-F238E27FC236}">
                <a16:creationId xmlns:a16="http://schemas.microsoft.com/office/drawing/2014/main" id="{35A78BA0-8BFB-44CE-9506-A1FAB62C7A0B}"/>
              </a:ext>
            </a:extLst>
          </p:cNvPr>
          <p:cNvSpPr>
            <a:spLocks noGrp="1"/>
          </p:cNvSpPr>
          <p:nvPr>
            <p:ph type="body" sz="quarter" idx="16" hasCustomPrompt="1"/>
          </p:nvPr>
        </p:nvSpPr>
        <p:spPr>
          <a:xfrm>
            <a:off x="10671908" y="6169535"/>
            <a:ext cx="314215" cy="342444"/>
          </a:xfrm>
          <a:custGeom>
            <a:avLst/>
            <a:gdLst>
              <a:gd name="connsiteX0" fmla="*/ 157844 w 314215"/>
              <a:gd name="connsiteY0" fmla="*/ 0 h 342444"/>
              <a:gd name="connsiteX1" fmla="*/ 313981 w 314215"/>
              <a:gd name="connsiteY1" fmla="*/ 89850 h 342444"/>
              <a:gd name="connsiteX2" fmla="*/ 314215 w 314215"/>
              <a:gd name="connsiteY2" fmla="*/ 93432 h 342444"/>
              <a:gd name="connsiteX3" fmla="*/ 314215 w 314215"/>
              <a:gd name="connsiteY3" fmla="*/ 337297 h 342444"/>
              <a:gd name="connsiteX4" fmla="*/ 307194 w 314215"/>
              <a:gd name="connsiteY4" fmla="*/ 342444 h 342444"/>
              <a:gd name="connsiteX5" fmla="*/ 264039 w 314215"/>
              <a:gd name="connsiteY5" fmla="*/ 342444 h 342444"/>
              <a:gd name="connsiteX6" fmla="*/ 246561 w 314215"/>
              <a:gd name="connsiteY6" fmla="*/ 326733 h 342444"/>
              <a:gd name="connsiteX7" fmla="*/ 246561 w 314215"/>
              <a:gd name="connsiteY7" fmla="*/ 138401 h 342444"/>
              <a:gd name="connsiteX8" fmla="*/ 154702 w 314215"/>
              <a:gd name="connsiteY8" fmla="*/ 34466 h 342444"/>
              <a:gd name="connsiteX9" fmla="*/ 69913 w 314215"/>
              <a:gd name="connsiteY9" fmla="*/ 69618 h 342444"/>
              <a:gd name="connsiteX10" fmla="*/ 69913 w 314215"/>
              <a:gd name="connsiteY10" fmla="*/ 326684 h 342444"/>
              <a:gd name="connsiteX11" fmla="*/ 53269 w 314215"/>
              <a:gd name="connsiteY11" fmla="*/ 342395 h 342444"/>
              <a:gd name="connsiteX12" fmla="*/ 14827 w 314215"/>
              <a:gd name="connsiteY12" fmla="*/ 342395 h 342444"/>
              <a:gd name="connsiteX13" fmla="*/ 0 w 314215"/>
              <a:gd name="connsiteY13" fmla="*/ 327469 h 342444"/>
              <a:gd name="connsiteX14" fmla="*/ 0 w 314215"/>
              <a:gd name="connsiteY14" fmla="*/ 51109 h 342444"/>
              <a:gd name="connsiteX15" fmla="*/ 35153 w 314215"/>
              <a:gd name="connsiteY15" fmla="*/ 18902 h 342444"/>
              <a:gd name="connsiteX16" fmla="*/ 157844 w 314215"/>
              <a:gd name="connsiteY16"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15" h="342444">
                <a:moveTo>
                  <a:pt x="157844" y="0"/>
                </a:moveTo>
                <a:cubicBezTo>
                  <a:pt x="276300" y="0"/>
                  <a:pt x="306357" y="46921"/>
                  <a:pt x="313981" y="89850"/>
                </a:cubicBezTo>
                <a:lnTo>
                  <a:pt x="314215" y="93432"/>
                </a:lnTo>
                <a:lnTo>
                  <a:pt x="314215" y="337297"/>
                </a:lnTo>
                <a:lnTo>
                  <a:pt x="307194" y="342444"/>
                </a:lnTo>
                <a:lnTo>
                  <a:pt x="264039" y="342444"/>
                </a:lnTo>
                <a:cubicBezTo>
                  <a:pt x="251470"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153" y="18902"/>
                </a:cubicBezTo>
                <a:cubicBezTo>
                  <a:pt x="57148" y="11734"/>
                  <a:pt x="98094" y="0"/>
                  <a:pt x="157844"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4" name="Text Placeholder 53">
            <a:extLst>
              <a:ext uri="{FF2B5EF4-FFF2-40B4-BE49-F238E27FC236}">
                <a16:creationId xmlns:a16="http://schemas.microsoft.com/office/drawing/2014/main" id="{8BE10BC4-F616-4702-8265-CC2D1F2E0C32}"/>
              </a:ext>
            </a:extLst>
          </p:cNvPr>
          <p:cNvSpPr>
            <a:spLocks noGrp="1"/>
          </p:cNvSpPr>
          <p:nvPr>
            <p:ph type="body" sz="quarter" idx="19" hasCustomPrompt="1"/>
          </p:nvPr>
        </p:nvSpPr>
        <p:spPr>
          <a:xfrm>
            <a:off x="11045382" y="6169535"/>
            <a:ext cx="316621" cy="342444"/>
          </a:xfrm>
          <a:custGeom>
            <a:avLst/>
            <a:gdLst>
              <a:gd name="connsiteX0" fmla="*/ 157844 w 316621"/>
              <a:gd name="connsiteY0" fmla="*/ 0 h 342444"/>
              <a:gd name="connsiteX1" fmla="*/ 316621 w 316621"/>
              <a:gd name="connsiteY1" fmla="*/ 129564 h 342444"/>
              <a:gd name="connsiteX2" fmla="*/ 316621 w 316621"/>
              <a:gd name="connsiteY2" fmla="*/ 326684 h 342444"/>
              <a:gd name="connsiteX3" fmla="*/ 307194 w 316621"/>
              <a:gd name="connsiteY3" fmla="*/ 342444 h 342444"/>
              <a:gd name="connsiteX4" fmla="*/ 263990 w 316621"/>
              <a:gd name="connsiteY4" fmla="*/ 342444 h 342444"/>
              <a:gd name="connsiteX5" fmla="*/ 246561 w 316621"/>
              <a:gd name="connsiteY5" fmla="*/ 326733 h 342444"/>
              <a:gd name="connsiteX6" fmla="*/ 246561 w 316621"/>
              <a:gd name="connsiteY6" fmla="*/ 138401 h 342444"/>
              <a:gd name="connsiteX7" fmla="*/ 154702 w 316621"/>
              <a:gd name="connsiteY7" fmla="*/ 34466 h 342444"/>
              <a:gd name="connsiteX8" fmla="*/ 69913 w 316621"/>
              <a:gd name="connsiteY8" fmla="*/ 69618 h 342444"/>
              <a:gd name="connsiteX9" fmla="*/ 69913 w 316621"/>
              <a:gd name="connsiteY9" fmla="*/ 326684 h 342444"/>
              <a:gd name="connsiteX10" fmla="*/ 53269 w 316621"/>
              <a:gd name="connsiteY10" fmla="*/ 342395 h 342444"/>
              <a:gd name="connsiteX11" fmla="*/ 14827 w 316621"/>
              <a:gd name="connsiteY11" fmla="*/ 342395 h 342444"/>
              <a:gd name="connsiteX12" fmla="*/ 0 w 316621"/>
              <a:gd name="connsiteY12" fmla="*/ 327469 h 342444"/>
              <a:gd name="connsiteX13" fmla="*/ 0 w 316621"/>
              <a:gd name="connsiteY13" fmla="*/ 51109 h 342444"/>
              <a:gd name="connsiteX14" fmla="*/ 35202 w 316621"/>
              <a:gd name="connsiteY14" fmla="*/ 18902 h 342444"/>
              <a:gd name="connsiteX15" fmla="*/ 157844 w 316621"/>
              <a:gd name="connsiteY15"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621" h="342444">
                <a:moveTo>
                  <a:pt x="157844" y="0"/>
                </a:moveTo>
                <a:cubicBezTo>
                  <a:pt x="315835" y="0"/>
                  <a:pt x="316621" y="83414"/>
                  <a:pt x="316621" y="129564"/>
                </a:cubicBezTo>
                <a:lnTo>
                  <a:pt x="316621" y="326684"/>
                </a:lnTo>
                <a:cubicBezTo>
                  <a:pt x="316621" y="333754"/>
                  <a:pt x="315835" y="340921"/>
                  <a:pt x="307194" y="342444"/>
                </a:cubicBezTo>
                <a:lnTo>
                  <a:pt x="263990" y="342444"/>
                </a:lnTo>
                <a:cubicBezTo>
                  <a:pt x="251421"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202" y="18902"/>
                </a:cubicBezTo>
                <a:cubicBezTo>
                  <a:pt x="57197" y="11734"/>
                  <a:pt x="98143" y="0"/>
                  <a:pt x="157844"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3" name="Text Placeholder 52">
            <a:extLst>
              <a:ext uri="{FF2B5EF4-FFF2-40B4-BE49-F238E27FC236}">
                <a16:creationId xmlns:a16="http://schemas.microsoft.com/office/drawing/2014/main" id="{1A9E2E1C-9C76-40B1-9601-42DBD202B2BD}"/>
              </a:ext>
            </a:extLst>
          </p:cNvPr>
          <p:cNvSpPr>
            <a:spLocks noGrp="1"/>
          </p:cNvSpPr>
          <p:nvPr>
            <p:ph type="body" sz="quarter" idx="20" hasCustomPrompt="1"/>
          </p:nvPr>
        </p:nvSpPr>
        <p:spPr>
          <a:xfrm>
            <a:off x="11418855" y="6180091"/>
            <a:ext cx="68784" cy="331888"/>
          </a:xfrm>
          <a:custGeom>
            <a:avLst/>
            <a:gdLst>
              <a:gd name="connsiteX0" fmla="*/ 10212 w 68784"/>
              <a:gd name="connsiteY0" fmla="*/ 0 h 331888"/>
              <a:gd name="connsiteX1" fmla="*/ 58572 w 68784"/>
              <a:gd name="connsiteY1" fmla="*/ 0 h 331888"/>
              <a:gd name="connsiteX2" fmla="*/ 68784 w 68784"/>
              <a:gd name="connsiteY2" fmla="*/ 10212 h 331888"/>
              <a:gd name="connsiteX3" fmla="*/ 68784 w 68784"/>
              <a:gd name="connsiteY3" fmla="*/ 316963 h 331888"/>
              <a:gd name="connsiteX4" fmla="*/ 53908 w 68784"/>
              <a:gd name="connsiteY4" fmla="*/ 331888 h 331888"/>
              <a:gd name="connsiteX5" fmla="*/ 14876 w 68784"/>
              <a:gd name="connsiteY5" fmla="*/ 331888 h 331888"/>
              <a:gd name="connsiteX6" fmla="*/ 0 w 68784"/>
              <a:gd name="connsiteY6" fmla="*/ 316963 h 331888"/>
              <a:gd name="connsiteX7" fmla="*/ 0 w 68784"/>
              <a:gd name="connsiteY7" fmla="*/ 10212 h 331888"/>
              <a:gd name="connsiteX8" fmla="*/ 10212 w 68784"/>
              <a:gd name="connsiteY8"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84" h="331888">
                <a:moveTo>
                  <a:pt x="10212" y="0"/>
                </a:moveTo>
                <a:lnTo>
                  <a:pt x="58572" y="0"/>
                </a:lnTo>
                <a:cubicBezTo>
                  <a:pt x="64169" y="0"/>
                  <a:pt x="68735" y="4615"/>
                  <a:pt x="68784" y="10212"/>
                </a:cubicBezTo>
                <a:lnTo>
                  <a:pt x="68784" y="316963"/>
                </a:lnTo>
                <a:cubicBezTo>
                  <a:pt x="68784" y="330366"/>
                  <a:pt x="64955" y="331888"/>
                  <a:pt x="53908" y="331888"/>
                </a:cubicBezTo>
                <a:lnTo>
                  <a:pt x="14876" y="331888"/>
                </a:lnTo>
                <a:cubicBezTo>
                  <a:pt x="3879" y="331888"/>
                  <a:pt x="0" y="330366"/>
                  <a:pt x="0" y="316963"/>
                </a:cubicBezTo>
                <a:lnTo>
                  <a:pt x="0" y="10212"/>
                </a:lnTo>
                <a:cubicBezTo>
                  <a:pt x="0" y="4615"/>
                  <a:pt x="4615" y="0"/>
                  <a:pt x="10212"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2" name="Text Placeholder 51">
            <a:extLst>
              <a:ext uri="{FF2B5EF4-FFF2-40B4-BE49-F238E27FC236}">
                <a16:creationId xmlns:a16="http://schemas.microsoft.com/office/drawing/2014/main" id="{EBE6BE0D-E19E-49D9-B6CD-273CFE831FB5}"/>
              </a:ext>
            </a:extLst>
          </p:cNvPr>
          <p:cNvSpPr>
            <a:spLocks noGrp="1"/>
          </p:cNvSpPr>
          <p:nvPr>
            <p:ph type="body" sz="quarter" idx="21" hasCustomPrompt="1"/>
          </p:nvPr>
        </p:nvSpPr>
        <p:spPr>
          <a:xfrm>
            <a:off x="11527603" y="6180091"/>
            <a:ext cx="307244" cy="331888"/>
          </a:xfrm>
          <a:custGeom>
            <a:avLst/>
            <a:gdLst>
              <a:gd name="connsiteX0" fmla="*/ 10163 w 307244"/>
              <a:gd name="connsiteY0" fmla="*/ 0 h 331888"/>
              <a:gd name="connsiteX1" fmla="*/ 297032 w 307244"/>
              <a:gd name="connsiteY1" fmla="*/ 0 h 331888"/>
              <a:gd name="connsiteX2" fmla="*/ 307244 w 307244"/>
              <a:gd name="connsiteY2" fmla="*/ 10212 h 331888"/>
              <a:gd name="connsiteX3" fmla="*/ 307244 w 307244"/>
              <a:gd name="connsiteY3" fmla="*/ 37460 h 331888"/>
              <a:gd name="connsiteX4" fmla="*/ 297081 w 307244"/>
              <a:gd name="connsiteY4" fmla="*/ 47721 h 331888"/>
              <a:gd name="connsiteX5" fmla="*/ 198103 w 307244"/>
              <a:gd name="connsiteY5" fmla="*/ 47721 h 331888"/>
              <a:gd name="connsiteX6" fmla="*/ 187940 w 307244"/>
              <a:gd name="connsiteY6" fmla="*/ 57884 h 331888"/>
              <a:gd name="connsiteX7" fmla="*/ 187989 w 307244"/>
              <a:gd name="connsiteY7" fmla="*/ 316963 h 331888"/>
              <a:gd name="connsiteX8" fmla="*/ 173162 w 307244"/>
              <a:gd name="connsiteY8" fmla="*/ 331888 h 331888"/>
              <a:gd name="connsiteX9" fmla="*/ 134376 w 307244"/>
              <a:gd name="connsiteY9" fmla="*/ 331888 h 331888"/>
              <a:gd name="connsiteX10" fmla="*/ 119500 w 307244"/>
              <a:gd name="connsiteY10" fmla="*/ 316963 h 331888"/>
              <a:gd name="connsiteX11" fmla="*/ 119402 w 307244"/>
              <a:gd name="connsiteY11" fmla="*/ 57884 h 331888"/>
              <a:gd name="connsiteX12" fmla="*/ 109239 w 307244"/>
              <a:gd name="connsiteY12" fmla="*/ 47721 h 331888"/>
              <a:gd name="connsiteX13" fmla="*/ 10163 w 307244"/>
              <a:gd name="connsiteY13" fmla="*/ 47721 h 331888"/>
              <a:gd name="connsiteX14" fmla="*/ 0 w 307244"/>
              <a:gd name="connsiteY14" fmla="*/ 37460 h 331888"/>
              <a:gd name="connsiteX15" fmla="*/ 0 w 307244"/>
              <a:gd name="connsiteY15" fmla="*/ 10212 h 331888"/>
              <a:gd name="connsiteX16" fmla="*/ 10163 w 307244"/>
              <a:gd name="connsiteY16"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244" h="331888">
                <a:moveTo>
                  <a:pt x="10163" y="0"/>
                </a:moveTo>
                <a:lnTo>
                  <a:pt x="297032" y="0"/>
                </a:lnTo>
                <a:cubicBezTo>
                  <a:pt x="302677" y="0"/>
                  <a:pt x="307244" y="4615"/>
                  <a:pt x="307244" y="10212"/>
                </a:cubicBezTo>
                <a:lnTo>
                  <a:pt x="307244" y="37460"/>
                </a:lnTo>
                <a:cubicBezTo>
                  <a:pt x="307244" y="43057"/>
                  <a:pt x="302677" y="47721"/>
                  <a:pt x="297081" y="47721"/>
                </a:cubicBezTo>
                <a:lnTo>
                  <a:pt x="198103" y="47721"/>
                </a:lnTo>
                <a:cubicBezTo>
                  <a:pt x="192506" y="47721"/>
                  <a:pt x="187940" y="52287"/>
                  <a:pt x="187940" y="57884"/>
                </a:cubicBezTo>
                <a:lnTo>
                  <a:pt x="187989" y="316963"/>
                </a:lnTo>
                <a:cubicBezTo>
                  <a:pt x="187989" y="330366"/>
                  <a:pt x="184160" y="331888"/>
                  <a:pt x="173162" y="331888"/>
                </a:cubicBezTo>
                <a:lnTo>
                  <a:pt x="134376" y="331888"/>
                </a:lnTo>
                <a:cubicBezTo>
                  <a:pt x="123329" y="331888"/>
                  <a:pt x="119500" y="330366"/>
                  <a:pt x="119500" y="316963"/>
                </a:cubicBezTo>
                <a:lnTo>
                  <a:pt x="119402" y="57884"/>
                </a:lnTo>
                <a:cubicBezTo>
                  <a:pt x="119402" y="52287"/>
                  <a:pt x="114836" y="47721"/>
                  <a:pt x="109239" y="47721"/>
                </a:cubicBezTo>
                <a:lnTo>
                  <a:pt x="10163" y="47721"/>
                </a:lnTo>
                <a:cubicBezTo>
                  <a:pt x="4566" y="47721"/>
                  <a:pt x="0" y="43057"/>
                  <a:pt x="0" y="37460"/>
                </a:cubicBezTo>
                <a:lnTo>
                  <a:pt x="0" y="10212"/>
                </a:lnTo>
                <a:cubicBezTo>
                  <a:pt x="0" y="4615"/>
                  <a:pt x="4566" y="0"/>
                  <a:pt x="10163"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12" name="Date Placeholder 7" hidden="1">
            <a:extLst>
              <a:ext uri="{FF2B5EF4-FFF2-40B4-BE49-F238E27FC236}">
                <a16:creationId xmlns:a16="http://schemas.microsoft.com/office/drawing/2014/main" id="{DB155D51-C3E1-4E3D-8BA3-8710AC4912EF}"/>
              </a:ext>
            </a:extLst>
          </p:cNvPr>
          <p:cNvSpPr>
            <a:spLocks noGrp="1"/>
          </p:cNvSpPr>
          <p:nvPr>
            <p:ph type="dt" sz="half" idx="22"/>
          </p:nvPr>
        </p:nvSpPr>
        <p:spPr>
          <a:xfrm>
            <a:off x="0" y="6858000"/>
            <a:ext cx="0" cy="0"/>
          </a:xfrm>
        </p:spPr>
        <p:txBody>
          <a:bodyPr/>
          <a:lstStyle>
            <a:lvl1pPr>
              <a:defRPr>
                <a:noFill/>
              </a:defRPr>
            </a:lvl1pPr>
          </a:lstStyle>
          <a:p>
            <a:fld id="{72312B28-E992-4FDF-B2DA-663360BF2682}" type="datetime1">
              <a:rPr lang="en-US" smtClean="0"/>
              <a:t>5/19/2024</a:t>
            </a:fld>
            <a:endParaRPr lang="en-GB"/>
          </a:p>
        </p:txBody>
      </p:sp>
      <p:sp>
        <p:nvSpPr>
          <p:cNvPr id="13" name="Footer Placeholder 8" hidden="1">
            <a:extLst>
              <a:ext uri="{FF2B5EF4-FFF2-40B4-BE49-F238E27FC236}">
                <a16:creationId xmlns:a16="http://schemas.microsoft.com/office/drawing/2014/main" id="{C33B95DE-A1CC-476A-B7BF-D006ADC5088C}"/>
              </a:ext>
            </a:extLst>
          </p:cNvPr>
          <p:cNvSpPr>
            <a:spLocks noGrp="1"/>
          </p:cNvSpPr>
          <p:nvPr>
            <p:ph type="ftr" sz="quarter" idx="23"/>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14" name="Slide Number Placeholder 10" hidden="1">
            <a:extLst>
              <a:ext uri="{FF2B5EF4-FFF2-40B4-BE49-F238E27FC236}">
                <a16:creationId xmlns:a16="http://schemas.microsoft.com/office/drawing/2014/main" id="{9A103356-F584-4916-9950-D328D293A495}"/>
              </a:ext>
            </a:extLst>
          </p:cNvPr>
          <p:cNvSpPr>
            <a:spLocks noGrp="1"/>
          </p:cNvSpPr>
          <p:nvPr>
            <p:ph type="sldNum" sz="quarter" idx="24"/>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25599676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Picture Placeholder 16">
            <a:extLst>
              <a:ext uri="{FF2B5EF4-FFF2-40B4-BE49-F238E27FC236}">
                <a16:creationId xmlns:a16="http://schemas.microsoft.com/office/drawing/2014/main" id="{C9EF4645-24D8-45ED-90FA-CE6847322A81}"/>
              </a:ext>
            </a:extLst>
          </p:cNvPr>
          <p:cNvSpPr>
            <a:spLocks noGrp="1"/>
          </p:cNvSpPr>
          <p:nvPr>
            <p:ph type="pic" sz="quarter" idx="28" hasCustomPrompt="1"/>
          </p:nvPr>
        </p:nvSpPr>
        <p:spPr>
          <a:xfrm>
            <a:off x="7868975" y="1779678"/>
            <a:ext cx="4366027" cy="5106937"/>
          </a:xfrm>
          <a:custGeom>
            <a:avLst/>
            <a:gdLst>
              <a:gd name="connsiteX0" fmla="*/ 2475398 w 4181427"/>
              <a:gd name="connsiteY0" fmla="*/ 0 h 4891011"/>
              <a:gd name="connsiteX1" fmla="*/ 2492173 w 4181427"/>
              <a:gd name="connsiteY1" fmla="*/ 0 h 4891011"/>
              <a:gd name="connsiteX2" fmla="*/ 2708017 w 4181427"/>
              <a:gd name="connsiteY2" fmla="*/ 3620 h 4891011"/>
              <a:gd name="connsiteX3" fmla="*/ 4130569 w 4181427"/>
              <a:gd name="connsiteY3" fmla="*/ 309701 h 4891011"/>
              <a:gd name="connsiteX4" fmla="*/ 4181427 w 4181427"/>
              <a:gd name="connsiteY4" fmla="*/ 337964 h 4891011"/>
              <a:gd name="connsiteX5" fmla="*/ 4181427 w 4181427"/>
              <a:gd name="connsiteY5" fmla="*/ 4891011 h 4891011"/>
              <a:gd name="connsiteX6" fmla="*/ 0 w 4181427"/>
              <a:gd name="connsiteY6" fmla="*/ 4891011 h 4891011"/>
              <a:gd name="connsiteX7" fmla="*/ 0 w 4181427"/>
              <a:gd name="connsiteY7" fmla="*/ 803510 h 4891011"/>
              <a:gd name="connsiteX8" fmla="*/ 6570 w 4181427"/>
              <a:gd name="connsiteY8" fmla="*/ 726580 h 4891011"/>
              <a:gd name="connsiteX9" fmla="*/ 553121 w 4181427"/>
              <a:gd name="connsiteY9" fmla="*/ 297245 h 4891011"/>
              <a:gd name="connsiteX10" fmla="*/ 2143723 w 4181427"/>
              <a:gd name="connsiteY10" fmla="*/ 8001 h 489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1427" h="4891011">
                <a:moveTo>
                  <a:pt x="2475398" y="0"/>
                </a:moveTo>
                <a:lnTo>
                  <a:pt x="2492173" y="0"/>
                </a:lnTo>
                <a:lnTo>
                  <a:pt x="2708017" y="3620"/>
                </a:lnTo>
                <a:cubicBezTo>
                  <a:pt x="3343456" y="25456"/>
                  <a:pt x="3801048" y="140281"/>
                  <a:pt x="4130569" y="309701"/>
                </a:cubicBezTo>
                <a:lnTo>
                  <a:pt x="4181427" y="337964"/>
                </a:lnTo>
                <a:lnTo>
                  <a:pt x="4181427" y="4891011"/>
                </a:lnTo>
                <a:lnTo>
                  <a:pt x="0" y="4891011"/>
                </a:lnTo>
                <a:lnTo>
                  <a:pt x="0" y="803510"/>
                </a:lnTo>
                <a:lnTo>
                  <a:pt x="6570" y="726580"/>
                </a:lnTo>
                <a:cubicBezTo>
                  <a:pt x="37923" y="552445"/>
                  <a:pt x="186265" y="415240"/>
                  <a:pt x="553121" y="297245"/>
                </a:cubicBezTo>
                <a:cubicBezTo>
                  <a:pt x="855847" y="198838"/>
                  <a:pt x="1386209" y="44938"/>
                  <a:pt x="2143723" y="8001"/>
                </a:cubicBezTo>
                <a:close/>
              </a:path>
            </a:pathLst>
          </a:custGeom>
          <a:solidFill>
            <a:schemeClr val="bg2">
              <a:lumMod val="95000"/>
            </a:schemeClr>
          </a:solidFill>
        </p:spPr>
        <p:txBody>
          <a:bodyPr wrap="square" bIns="576000" anchor="ctr">
            <a:noAutofit/>
          </a:bodyPr>
          <a:lstStyle>
            <a:lvl1pPr marL="0" indent="0" algn="ctr">
              <a:buNone/>
              <a:defRPr sz="1600"/>
            </a:lvl1pPr>
          </a:lstStyle>
          <a:p>
            <a:r>
              <a:rPr lang="en-GB"/>
              <a:t>Click on the icon </a:t>
            </a:r>
            <a:br>
              <a:rPr lang="en-GB"/>
            </a:br>
            <a:r>
              <a:rPr lang="en-GB"/>
              <a:t>to insert picture</a:t>
            </a:r>
          </a:p>
        </p:txBody>
      </p:sp>
      <p:sp>
        <p:nvSpPr>
          <p:cNvPr id="22" name="Text Placeholder 21">
            <a:extLst>
              <a:ext uri="{FF2B5EF4-FFF2-40B4-BE49-F238E27FC236}">
                <a16:creationId xmlns:a16="http://schemas.microsoft.com/office/drawing/2014/main" id="{2FCB2892-A50C-4DB9-99E2-E6AA1C8FD6CF}"/>
              </a:ext>
            </a:extLst>
          </p:cNvPr>
          <p:cNvSpPr>
            <a:spLocks noGrp="1"/>
          </p:cNvSpPr>
          <p:nvPr>
            <p:ph type="body" sz="quarter" idx="29" hasCustomPrompt="1"/>
          </p:nvPr>
        </p:nvSpPr>
        <p:spPr>
          <a:xfrm>
            <a:off x="6969195" y="0"/>
            <a:ext cx="3060182" cy="3906656"/>
          </a:xfrm>
          <a:custGeom>
            <a:avLst/>
            <a:gdLst>
              <a:gd name="connsiteX0" fmla="*/ 0 w 3060182"/>
              <a:gd name="connsiteY0" fmla="*/ 0 h 3906656"/>
              <a:gd name="connsiteX1" fmla="*/ 3060182 w 3060182"/>
              <a:gd name="connsiteY1" fmla="*/ 0 h 3906656"/>
              <a:gd name="connsiteX2" fmla="*/ 3060182 w 3060182"/>
              <a:gd name="connsiteY2" fmla="*/ 1775353 h 3906656"/>
              <a:gd name="connsiteX3" fmla="*/ 3060181 w 3060182"/>
              <a:gd name="connsiteY3" fmla="*/ 1775353 h 3906656"/>
              <a:gd name="connsiteX4" fmla="*/ 3060181 w 3060182"/>
              <a:gd name="connsiteY4" fmla="*/ 1793450 h 3906656"/>
              <a:gd name="connsiteX5" fmla="*/ 2852654 w 3060182"/>
              <a:gd name="connsiteY5" fmla="*/ 1807869 h 3906656"/>
              <a:gd name="connsiteX6" fmla="*/ 1477321 w 3060182"/>
              <a:gd name="connsiteY6" fmla="*/ 2090047 h 3906656"/>
              <a:gd name="connsiteX7" fmla="*/ 906641 w 3060182"/>
              <a:gd name="connsiteY7" fmla="*/ 2538336 h 3906656"/>
              <a:gd name="connsiteX8" fmla="*/ 899781 w 3060182"/>
              <a:gd name="connsiteY8" fmla="*/ 2618662 h 3906656"/>
              <a:gd name="connsiteX9" fmla="*/ 899781 w 3060182"/>
              <a:gd name="connsiteY9" fmla="*/ 3906656 h 3906656"/>
              <a:gd name="connsiteX10" fmla="*/ 877496 w 3060182"/>
              <a:gd name="connsiteY10" fmla="*/ 3903500 h 3906656"/>
              <a:gd name="connsiteX11" fmla="*/ 621813 w 3060182"/>
              <a:gd name="connsiteY11" fmla="*/ 3847076 h 3906656"/>
              <a:gd name="connsiteX12" fmla="*/ 482490 w 3060182"/>
              <a:gd name="connsiteY12" fmla="*/ 3801436 h 3906656"/>
              <a:gd name="connsiteX13" fmla="*/ 482490 w 3060182"/>
              <a:gd name="connsiteY13" fmla="*/ 3801930 h 3906656"/>
              <a:gd name="connsiteX14" fmla="*/ 486444 w 3060182"/>
              <a:gd name="connsiteY14" fmla="*/ 3803298 h 3906656"/>
              <a:gd name="connsiteX15" fmla="*/ 486444 w 3060182"/>
              <a:gd name="connsiteY15" fmla="*/ 3804385 h 3906656"/>
              <a:gd name="connsiteX16" fmla="*/ 475821 w 3060182"/>
              <a:gd name="connsiteY16" fmla="*/ 3800843 h 3906656"/>
              <a:gd name="connsiteX17" fmla="*/ 0 w 3060182"/>
              <a:gd name="connsiteY17" fmla="*/ 3335214 h 390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0182" h="3906656">
                <a:moveTo>
                  <a:pt x="0" y="0"/>
                </a:moveTo>
                <a:lnTo>
                  <a:pt x="3060182" y="0"/>
                </a:lnTo>
                <a:lnTo>
                  <a:pt x="3060182" y="1775353"/>
                </a:lnTo>
                <a:lnTo>
                  <a:pt x="3060181" y="1775353"/>
                </a:lnTo>
                <a:lnTo>
                  <a:pt x="3060181" y="1793450"/>
                </a:lnTo>
                <a:lnTo>
                  <a:pt x="2852654" y="1807869"/>
                </a:lnTo>
                <a:cubicBezTo>
                  <a:pt x="2212458" y="1865869"/>
                  <a:pt x="1753901" y="2000139"/>
                  <a:pt x="1477321" y="2090047"/>
                </a:cubicBezTo>
                <a:cubicBezTo>
                  <a:pt x="1094269" y="2213251"/>
                  <a:pt x="939378" y="2356513"/>
                  <a:pt x="906641" y="2538336"/>
                </a:cubicBezTo>
                <a:lnTo>
                  <a:pt x="899781" y="2618662"/>
                </a:lnTo>
                <a:lnTo>
                  <a:pt x="899781" y="3906656"/>
                </a:lnTo>
                <a:lnTo>
                  <a:pt x="877496" y="3903500"/>
                </a:lnTo>
                <a:cubicBezTo>
                  <a:pt x="785134" y="3888090"/>
                  <a:pt x="699855" y="3869105"/>
                  <a:pt x="621813" y="3847076"/>
                </a:cubicBezTo>
                <a:lnTo>
                  <a:pt x="482490" y="3801436"/>
                </a:lnTo>
                <a:lnTo>
                  <a:pt x="482490" y="3801930"/>
                </a:lnTo>
                <a:lnTo>
                  <a:pt x="486444" y="3803298"/>
                </a:lnTo>
                <a:lnTo>
                  <a:pt x="486444" y="3804385"/>
                </a:lnTo>
                <a:lnTo>
                  <a:pt x="475821" y="3800843"/>
                </a:lnTo>
                <a:cubicBezTo>
                  <a:pt x="163385" y="3684835"/>
                  <a:pt x="0" y="3513300"/>
                  <a:pt x="0" y="3335214"/>
                </a:cubicBezTo>
                <a:close/>
              </a:path>
            </a:pathLst>
          </a:custGeom>
          <a:solidFill>
            <a:schemeClr val="accent1"/>
          </a:solidFill>
        </p:spPr>
        <p:txBody>
          <a:bodyPr wrap="square">
            <a:noAutofit/>
          </a:bodyPr>
          <a:lstStyle>
            <a:lvl1pPr marL="0" indent="0">
              <a:buNone/>
              <a:defRPr sz="100"/>
            </a:lvl1pPr>
          </a:lstStyle>
          <a:p>
            <a:pPr lvl="0"/>
            <a:r>
              <a:rPr lang="en-GB"/>
              <a:t>.</a:t>
            </a:r>
          </a:p>
        </p:txBody>
      </p:sp>
      <p:sp>
        <p:nvSpPr>
          <p:cNvPr id="2" name="Title 1"/>
          <p:cNvSpPr>
            <a:spLocks noGrp="1"/>
          </p:cNvSpPr>
          <p:nvPr>
            <p:ph type="ctrTitle" hasCustomPrompt="1"/>
          </p:nvPr>
        </p:nvSpPr>
        <p:spPr>
          <a:xfrm>
            <a:off x="1260000" y="990000"/>
            <a:ext cx="4836000" cy="513947"/>
          </a:xfrm>
        </p:spPr>
        <p:txBody>
          <a:bodyPr anchor="t"/>
          <a:lstStyle>
            <a:lvl1pPr algn="l">
              <a:defRPr sz="28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agenda title</a:t>
            </a:r>
          </a:p>
        </p:txBody>
      </p:sp>
      <p:sp>
        <p:nvSpPr>
          <p:cNvPr id="34" name="Text Placeholder 33">
            <a:extLst>
              <a:ext uri="{FF2B5EF4-FFF2-40B4-BE49-F238E27FC236}">
                <a16:creationId xmlns:a16="http://schemas.microsoft.com/office/drawing/2014/main" id="{AE9F5956-64F8-4CBA-80A9-5AB13829D3E2}"/>
              </a:ext>
            </a:extLst>
          </p:cNvPr>
          <p:cNvSpPr>
            <a:spLocks noGrp="1"/>
          </p:cNvSpPr>
          <p:nvPr>
            <p:ph type="body" sz="quarter" idx="24" hasCustomPrompt="1"/>
          </p:nvPr>
        </p:nvSpPr>
        <p:spPr>
          <a:xfrm>
            <a:off x="1260000" y="1564105"/>
            <a:ext cx="4836000" cy="4753892"/>
          </a:xfrm>
        </p:spPr>
        <p:txBody>
          <a:bodyPr/>
          <a:lstStyle>
            <a:lvl1pPr>
              <a:defRPr/>
            </a:lvl1pPr>
          </a:lstStyle>
          <a:p>
            <a:pPr lvl="0"/>
            <a:r>
              <a:rPr lang="en-GB"/>
              <a:t>Click to add agenda point</a:t>
            </a:r>
          </a:p>
          <a:p>
            <a:pPr lvl="1"/>
            <a:r>
              <a:rPr lang="en-GB"/>
              <a:t>Second level</a:t>
            </a:r>
          </a:p>
          <a:p>
            <a:pPr lvl="2"/>
            <a:r>
              <a:rPr lang="en-GB"/>
              <a:t>Third level</a:t>
            </a:r>
          </a:p>
          <a:p>
            <a:pPr lvl="3"/>
            <a:r>
              <a:rPr lang="en-GB"/>
              <a:t>Fourth level</a:t>
            </a:r>
          </a:p>
          <a:p>
            <a:pPr lvl="4"/>
            <a:r>
              <a:rPr lang="en-GB"/>
              <a:t>Fifth level</a:t>
            </a:r>
          </a:p>
        </p:txBody>
      </p:sp>
      <p:sp>
        <p:nvSpPr>
          <p:cNvPr id="55" name="Text Placeholder 54">
            <a:extLst>
              <a:ext uri="{FF2B5EF4-FFF2-40B4-BE49-F238E27FC236}">
                <a16:creationId xmlns:a16="http://schemas.microsoft.com/office/drawing/2014/main" id="{35A78BA0-8BFB-44CE-9506-A1FAB62C7A0B}"/>
              </a:ext>
            </a:extLst>
          </p:cNvPr>
          <p:cNvSpPr>
            <a:spLocks noGrp="1"/>
          </p:cNvSpPr>
          <p:nvPr>
            <p:ph type="body" sz="quarter" idx="16" hasCustomPrompt="1"/>
          </p:nvPr>
        </p:nvSpPr>
        <p:spPr>
          <a:xfrm>
            <a:off x="11108950" y="6297619"/>
            <a:ext cx="195669" cy="213248"/>
          </a:xfrm>
          <a:custGeom>
            <a:avLst/>
            <a:gdLst>
              <a:gd name="connsiteX0" fmla="*/ 157844 w 314215"/>
              <a:gd name="connsiteY0" fmla="*/ 0 h 342444"/>
              <a:gd name="connsiteX1" fmla="*/ 313981 w 314215"/>
              <a:gd name="connsiteY1" fmla="*/ 89850 h 342444"/>
              <a:gd name="connsiteX2" fmla="*/ 314215 w 314215"/>
              <a:gd name="connsiteY2" fmla="*/ 93432 h 342444"/>
              <a:gd name="connsiteX3" fmla="*/ 314215 w 314215"/>
              <a:gd name="connsiteY3" fmla="*/ 337297 h 342444"/>
              <a:gd name="connsiteX4" fmla="*/ 307194 w 314215"/>
              <a:gd name="connsiteY4" fmla="*/ 342444 h 342444"/>
              <a:gd name="connsiteX5" fmla="*/ 264039 w 314215"/>
              <a:gd name="connsiteY5" fmla="*/ 342444 h 342444"/>
              <a:gd name="connsiteX6" fmla="*/ 246561 w 314215"/>
              <a:gd name="connsiteY6" fmla="*/ 326733 h 342444"/>
              <a:gd name="connsiteX7" fmla="*/ 246561 w 314215"/>
              <a:gd name="connsiteY7" fmla="*/ 138401 h 342444"/>
              <a:gd name="connsiteX8" fmla="*/ 154702 w 314215"/>
              <a:gd name="connsiteY8" fmla="*/ 34466 h 342444"/>
              <a:gd name="connsiteX9" fmla="*/ 69913 w 314215"/>
              <a:gd name="connsiteY9" fmla="*/ 69618 h 342444"/>
              <a:gd name="connsiteX10" fmla="*/ 69913 w 314215"/>
              <a:gd name="connsiteY10" fmla="*/ 326684 h 342444"/>
              <a:gd name="connsiteX11" fmla="*/ 53269 w 314215"/>
              <a:gd name="connsiteY11" fmla="*/ 342395 h 342444"/>
              <a:gd name="connsiteX12" fmla="*/ 14827 w 314215"/>
              <a:gd name="connsiteY12" fmla="*/ 342395 h 342444"/>
              <a:gd name="connsiteX13" fmla="*/ 0 w 314215"/>
              <a:gd name="connsiteY13" fmla="*/ 327469 h 342444"/>
              <a:gd name="connsiteX14" fmla="*/ 0 w 314215"/>
              <a:gd name="connsiteY14" fmla="*/ 51109 h 342444"/>
              <a:gd name="connsiteX15" fmla="*/ 35153 w 314215"/>
              <a:gd name="connsiteY15" fmla="*/ 18902 h 342444"/>
              <a:gd name="connsiteX16" fmla="*/ 157844 w 314215"/>
              <a:gd name="connsiteY16"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15" h="342444">
                <a:moveTo>
                  <a:pt x="157844" y="0"/>
                </a:moveTo>
                <a:cubicBezTo>
                  <a:pt x="276300" y="0"/>
                  <a:pt x="306357" y="46921"/>
                  <a:pt x="313981" y="89850"/>
                </a:cubicBezTo>
                <a:lnTo>
                  <a:pt x="314215" y="93432"/>
                </a:lnTo>
                <a:lnTo>
                  <a:pt x="314215" y="337297"/>
                </a:lnTo>
                <a:lnTo>
                  <a:pt x="307194" y="342444"/>
                </a:lnTo>
                <a:lnTo>
                  <a:pt x="264039" y="342444"/>
                </a:lnTo>
                <a:cubicBezTo>
                  <a:pt x="251470"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153" y="18902"/>
                </a:cubicBezTo>
                <a:cubicBezTo>
                  <a:pt x="57148" y="11734"/>
                  <a:pt x="98094" y="0"/>
                  <a:pt x="157844"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4" name="Text Placeholder 53">
            <a:extLst>
              <a:ext uri="{FF2B5EF4-FFF2-40B4-BE49-F238E27FC236}">
                <a16:creationId xmlns:a16="http://schemas.microsoft.com/office/drawing/2014/main" id="{8BE10BC4-F616-4702-8265-CC2D1F2E0C32}"/>
              </a:ext>
            </a:extLst>
          </p:cNvPr>
          <p:cNvSpPr>
            <a:spLocks noGrp="1"/>
          </p:cNvSpPr>
          <p:nvPr>
            <p:ph type="body" sz="quarter" idx="19" hasCustomPrompt="1"/>
          </p:nvPr>
        </p:nvSpPr>
        <p:spPr>
          <a:xfrm>
            <a:off x="11342821" y="6297619"/>
            <a:ext cx="198196" cy="214360"/>
          </a:xfrm>
          <a:custGeom>
            <a:avLst/>
            <a:gdLst>
              <a:gd name="connsiteX0" fmla="*/ 157844 w 316621"/>
              <a:gd name="connsiteY0" fmla="*/ 0 h 342444"/>
              <a:gd name="connsiteX1" fmla="*/ 316621 w 316621"/>
              <a:gd name="connsiteY1" fmla="*/ 129564 h 342444"/>
              <a:gd name="connsiteX2" fmla="*/ 316621 w 316621"/>
              <a:gd name="connsiteY2" fmla="*/ 326684 h 342444"/>
              <a:gd name="connsiteX3" fmla="*/ 307194 w 316621"/>
              <a:gd name="connsiteY3" fmla="*/ 342444 h 342444"/>
              <a:gd name="connsiteX4" fmla="*/ 263990 w 316621"/>
              <a:gd name="connsiteY4" fmla="*/ 342444 h 342444"/>
              <a:gd name="connsiteX5" fmla="*/ 246561 w 316621"/>
              <a:gd name="connsiteY5" fmla="*/ 326733 h 342444"/>
              <a:gd name="connsiteX6" fmla="*/ 246561 w 316621"/>
              <a:gd name="connsiteY6" fmla="*/ 138401 h 342444"/>
              <a:gd name="connsiteX7" fmla="*/ 154702 w 316621"/>
              <a:gd name="connsiteY7" fmla="*/ 34466 h 342444"/>
              <a:gd name="connsiteX8" fmla="*/ 69913 w 316621"/>
              <a:gd name="connsiteY8" fmla="*/ 69618 h 342444"/>
              <a:gd name="connsiteX9" fmla="*/ 69913 w 316621"/>
              <a:gd name="connsiteY9" fmla="*/ 326684 h 342444"/>
              <a:gd name="connsiteX10" fmla="*/ 53269 w 316621"/>
              <a:gd name="connsiteY10" fmla="*/ 342395 h 342444"/>
              <a:gd name="connsiteX11" fmla="*/ 14827 w 316621"/>
              <a:gd name="connsiteY11" fmla="*/ 342395 h 342444"/>
              <a:gd name="connsiteX12" fmla="*/ 0 w 316621"/>
              <a:gd name="connsiteY12" fmla="*/ 327469 h 342444"/>
              <a:gd name="connsiteX13" fmla="*/ 0 w 316621"/>
              <a:gd name="connsiteY13" fmla="*/ 51109 h 342444"/>
              <a:gd name="connsiteX14" fmla="*/ 35202 w 316621"/>
              <a:gd name="connsiteY14" fmla="*/ 18902 h 342444"/>
              <a:gd name="connsiteX15" fmla="*/ 157844 w 316621"/>
              <a:gd name="connsiteY15" fmla="*/ 0 h 34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6621" h="342444">
                <a:moveTo>
                  <a:pt x="157844" y="0"/>
                </a:moveTo>
                <a:cubicBezTo>
                  <a:pt x="315835" y="0"/>
                  <a:pt x="316621" y="83414"/>
                  <a:pt x="316621" y="129564"/>
                </a:cubicBezTo>
                <a:lnTo>
                  <a:pt x="316621" y="326684"/>
                </a:lnTo>
                <a:cubicBezTo>
                  <a:pt x="316621" y="333754"/>
                  <a:pt x="315835" y="340921"/>
                  <a:pt x="307194" y="342444"/>
                </a:cubicBezTo>
                <a:lnTo>
                  <a:pt x="263990" y="342444"/>
                </a:lnTo>
                <a:cubicBezTo>
                  <a:pt x="251421" y="342444"/>
                  <a:pt x="246561" y="340921"/>
                  <a:pt x="246561" y="326733"/>
                </a:cubicBezTo>
                <a:lnTo>
                  <a:pt x="246561" y="138401"/>
                </a:lnTo>
                <a:cubicBezTo>
                  <a:pt x="246561" y="101432"/>
                  <a:pt x="246561" y="34466"/>
                  <a:pt x="154702" y="34466"/>
                </a:cubicBezTo>
                <a:cubicBezTo>
                  <a:pt x="99714" y="34466"/>
                  <a:pt x="69913" y="51453"/>
                  <a:pt x="69913" y="69618"/>
                </a:cubicBezTo>
                <a:lnTo>
                  <a:pt x="69913" y="326684"/>
                </a:lnTo>
                <a:cubicBezTo>
                  <a:pt x="69913" y="340872"/>
                  <a:pt x="64267" y="342395"/>
                  <a:pt x="53269" y="342395"/>
                </a:cubicBezTo>
                <a:lnTo>
                  <a:pt x="14827" y="342395"/>
                </a:lnTo>
                <a:cubicBezTo>
                  <a:pt x="3829" y="342395"/>
                  <a:pt x="0" y="340872"/>
                  <a:pt x="0" y="327469"/>
                </a:cubicBezTo>
                <a:lnTo>
                  <a:pt x="0" y="51109"/>
                </a:lnTo>
                <a:cubicBezTo>
                  <a:pt x="0" y="37657"/>
                  <a:pt x="8493" y="27494"/>
                  <a:pt x="35202" y="18902"/>
                </a:cubicBezTo>
                <a:cubicBezTo>
                  <a:pt x="57197" y="11734"/>
                  <a:pt x="98143" y="0"/>
                  <a:pt x="157844"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3" name="Text Placeholder 52">
            <a:extLst>
              <a:ext uri="{FF2B5EF4-FFF2-40B4-BE49-F238E27FC236}">
                <a16:creationId xmlns:a16="http://schemas.microsoft.com/office/drawing/2014/main" id="{1A9E2E1C-9C76-40B1-9601-42DBD202B2BD}"/>
              </a:ext>
            </a:extLst>
          </p:cNvPr>
          <p:cNvSpPr>
            <a:spLocks noGrp="1"/>
          </p:cNvSpPr>
          <p:nvPr>
            <p:ph type="body" sz="quarter" idx="20" hasCustomPrompt="1"/>
          </p:nvPr>
        </p:nvSpPr>
        <p:spPr>
          <a:xfrm>
            <a:off x="11576234" y="6303286"/>
            <a:ext cx="39600" cy="208800"/>
          </a:xfrm>
          <a:custGeom>
            <a:avLst/>
            <a:gdLst>
              <a:gd name="connsiteX0" fmla="*/ 10212 w 68784"/>
              <a:gd name="connsiteY0" fmla="*/ 0 h 331888"/>
              <a:gd name="connsiteX1" fmla="*/ 58572 w 68784"/>
              <a:gd name="connsiteY1" fmla="*/ 0 h 331888"/>
              <a:gd name="connsiteX2" fmla="*/ 68784 w 68784"/>
              <a:gd name="connsiteY2" fmla="*/ 10212 h 331888"/>
              <a:gd name="connsiteX3" fmla="*/ 68784 w 68784"/>
              <a:gd name="connsiteY3" fmla="*/ 316963 h 331888"/>
              <a:gd name="connsiteX4" fmla="*/ 53908 w 68784"/>
              <a:gd name="connsiteY4" fmla="*/ 331888 h 331888"/>
              <a:gd name="connsiteX5" fmla="*/ 14876 w 68784"/>
              <a:gd name="connsiteY5" fmla="*/ 331888 h 331888"/>
              <a:gd name="connsiteX6" fmla="*/ 0 w 68784"/>
              <a:gd name="connsiteY6" fmla="*/ 316963 h 331888"/>
              <a:gd name="connsiteX7" fmla="*/ 0 w 68784"/>
              <a:gd name="connsiteY7" fmla="*/ 10212 h 331888"/>
              <a:gd name="connsiteX8" fmla="*/ 10212 w 68784"/>
              <a:gd name="connsiteY8"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784" h="331888">
                <a:moveTo>
                  <a:pt x="10212" y="0"/>
                </a:moveTo>
                <a:lnTo>
                  <a:pt x="58572" y="0"/>
                </a:lnTo>
                <a:cubicBezTo>
                  <a:pt x="64169" y="0"/>
                  <a:pt x="68735" y="4615"/>
                  <a:pt x="68784" y="10212"/>
                </a:cubicBezTo>
                <a:lnTo>
                  <a:pt x="68784" y="316963"/>
                </a:lnTo>
                <a:cubicBezTo>
                  <a:pt x="68784" y="330366"/>
                  <a:pt x="64955" y="331888"/>
                  <a:pt x="53908" y="331888"/>
                </a:cubicBezTo>
                <a:lnTo>
                  <a:pt x="14876" y="331888"/>
                </a:lnTo>
                <a:cubicBezTo>
                  <a:pt x="3879" y="331888"/>
                  <a:pt x="0" y="330366"/>
                  <a:pt x="0" y="316963"/>
                </a:cubicBezTo>
                <a:lnTo>
                  <a:pt x="0" y="10212"/>
                </a:lnTo>
                <a:cubicBezTo>
                  <a:pt x="0" y="4615"/>
                  <a:pt x="4615" y="0"/>
                  <a:pt x="10212"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52" name="Text Placeholder 51">
            <a:extLst>
              <a:ext uri="{FF2B5EF4-FFF2-40B4-BE49-F238E27FC236}">
                <a16:creationId xmlns:a16="http://schemas.microsoft.com/office/drawing/2014/main" id="{EBE6BE0D-E19E-49D9-B6CD-273CFE831FB5}"/>
              </a:ext>
            </a:extLst>
          </p:cNvPr>
          <p:cNvSpPr>
            <a:spLocks noGrp="1"/>
          </p:cNvSpPr>
          <p:nvPr>
            <p:ph type="body" sz="quarter" idx="21" hasCustomPrompt="1"/>
          </p:nvPr>
        </p:nvSpPr>
        <p:spPr>
          <a:xfrm>
            <a:off x="11642521" y="6304227"/>
            <a:ext cx="192326" cy="207752"/>
          </a:xfrm>
          <a:custGeom>
            <a:avLst/>
            <a:gdLst>
              <a:gd name="connsiteX0" fmla="*/ 10163 w 307244"/>
              <a:gd name="connsiteY0" fmla="*/ 0 h 331888"/>
              <a:gd name="connsiteX1" fmla="*/ 297032 w 307244"/>
              <a:gd name="connsiteY1" fmla="*/ 0 h 331888"/>
              <a:gd name="connsiteX2" fmla="*/ 307244 w 307244"/>
              <a:gd name="connsiteY2" fmla="*/ 10212 h 331888"/>
              <a:gd name="connsiteX3" fmla="*/ 307244 w 307244"/>
              <a:gd name="connsiteY3" fmla="*/ 37460 h 331888"/>
              <a:gd name="connsiteX4" fmla="*/ 297081 w 307244"/>
              <a:gd name="connsiteY4" fmla="*/ 47721 h 331888"/>
              <a:gd name="connsiteX5" fmla="*/ 198103 w 307244"/>
              <a:gd name="connsiteY5" fmla="*/ 47721 h 331888"/>
              <a:gd name="connsiteX6" fmla="*/ 187940 w 307244"/>
              <a:gd name="connsiteY6" fmla="*/ 57884 h 331888"/>
              <a:gd name="connsiteX7" fmla="*/ 187989 w 307244"/>
              <a:gd name="connsiteY7" fmla="*/ 316963 h 331888"/>
              <a:gd name="connsiteX8" fmla="*/ 173162 w 307244"/>
              <a:gd name="connsiteY8" fmla="*/ 331888 h 331888"/>
              <a:gd name="connsiteX9" fmla="*/ 134376 w 307244"/>
              <a:gd name="connsiteY9" fmla="*/ 331888 h 331888"/>
              <a:gd name="connsiteX10" fmla="*/ 119500 w 307244"/>
              <a:gd name="connsiteY10" fmla="*/ 316963 h 331888"/>
              <a:gd name="connsiteX11" fmla="*/ 119402 w 307244"/>
              <a:gd name="connsiteY11" fmla="*/ 57884 h 331888"/>
              <a:gd name="connsiteX12" fmla="*/ 109239 w 307244"/>
              <a:gd name="connsiteY12" fmla="*/ 47721 h 331888"/>
              <a:gd name="connsiteX13" fmla="*/ 10163 w 307244"/>
              <a:gd name="connsiteY13" fmla="*/ 47721 h 331888"/>
              <a:gd name="connsiteX14" fmla="*/ 0 w 307244"/>
              <a:gd name="connsiteY14" fmla="*/ 37460 h 331888"/>
              <a:gd name="connsiteX15" fmla="*/ 0 w 307244"/>
              <a:gd name="connsiteY15" fmla="*/ 10212 h 331888"/>
              <a:gd name="connsiteX16" fmla="*/ 10163 w 307244"/>
              <a:gd name="connsiteY16" fmla="*/ 0 h 33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244" h="331888">
                <a:moveTo>
                  <a:pt x="10163" y="0"/>
                </a:moveTo>
                <a:lnTo>
                  <a:pt x="297032" y="0"/>
                </a:lnTo>
                <a:cubicBezTo>
                  <a:pt x="302677" y="0"/>
                  <a:pt x="307244" y="4615"/>
                  <a:pt x="307244" y="10212"/>
                </a:cubicBezTo>
                <a:lnTo>
                  <a:pt x="307244" y="37460"/>
                </a:lnTo>
                <a:cubicBezTo>
                  <a:pt x="307244" y="43057"/>
                  <a:pt x="302677" y="47721"/>
                  <a:pt x="297081" y="47721"/>
                </a:cubicBezTo>
                <a:lnTo>
                  <a:pt x="198103" y="47721"/>
                </a:lnTo>
                <a:cubicBezTo>
                  <a:pt x="192506" y="47721"/>
                  <a:pt x="187940" y="52287"/>
                  <a:pt x="187940" y="57884"/>
                </a:cubicBezTo>
                <a:lnTo>
                  <a:pt x="187989" y="316963"/>
                </a:lnTo>
                <a:cubicBezTo>
                  <a:pt x="187989" y="330366"/>
                  <a:pt x="184160" y="331888"/>
                  <a:pt x="173162" y="331888"/>
                </a:cubicBezTo>
                <a:lnTo>
                  <a:pt x="134376" y="331888"/>
                </a:lnTo>
                <a:cubicBezTo>
                  <a:pt x="123329" y="331888"/>
                  <a:pt x="119500" y="330366"/>
                  <a:pt x="119500" y="316963"/>
                </a:cubicBezTo>
                <a:lnTo>
                  <a:pt x="119402" y="57884"/>
                </a:lnTo>
                <a:cubicBezTo>
                  <a:pt x="119402" y="52287"/>
                  <a:pt x="114836" y="47721"/>
                  <a:pt x="109239" y="47721"/>
                </a:cubicBezTo>
                <a:lnTo>
                  <a:pt x="10163" y="47721"/>
                </a:lnTo>
                <a:cubicBezTo>
                  <a:pt x="4566" y="47721"/>
                  <a:pt x="0" y="43057"/>
                  <a:pt x="0" y="37460"/>
                </a:cubicBezTo>
                <a:lnTo>
                  <a:pt x="0" y="10212"/>
                </a:lnTo>
                <a:cubicBezTo>
                  <a:pt x="0" y="4615"/>
                  <a:pt x="4566" y="0"/>
                  <a:pt x="10163" y="0"/>
                </a:cubicBezTo>
                <a:close/>
              </a:path>
            </a:pathLst>
          </a:custGeom>
          <a:solidFill>
            <a:schemeClr val="bg1"/>
          </a:solidFill>
        </p:spPr>
        <p:txBody>
          <a:bodyPr wrap="square">
            <a:noAutofit/>
          </a:bodyPr>
          <a:lstStyle>
            <a:lvl1pPr marL="0" indent="0">
              <a:buNone/>
              <a:defRPr sz="100"/>
            </a:lvl1pPr>
          </a:lstStyle>
          <a:p>
            <a:pPr lvl="0"/>
            <a:r>
              <a:rPr lang="en-GB"/>
              <a:t>.</a:t>
            </a:r>
          </a:p>
        </p:txBody>
      </p:sp>
      <p:sp>
        <p:nvSpPr>
          <p:cNvPr id="3" name="Date Placeholder 2" hidden="1">
            <a:extLst>
              <a:ext uri="{FF2B5EF4-FFF2-40B4-BE49-F238E27FC236}">
                <a16:creationId xmlns:a16="http://schemas.microsoft.com/office/drawing/2014/main" id="{76C61AF6-CD15-4C26-B5EB-DAF5BFD725AF}"/>
              </a:ext>
            </a:extLst>
          </p:cNvPr>
          <p:cNvSpPr>
            <a:spLocks noGrp="1"/>
          </p:cNvSpPr>
          <p:nvPr>
            <p:ph type="dt" sz="half" idx="30"/>
          </p:nvPr>
        </p:nvSpPr>
        <p:spPr/>
        <p:txBody>
          <a:bodyPr/>
          <a:lstStyle/>
          <a:p>
            <a:fld id="{BF9D684C-426C-4324-87BB-00BE0EDE3DDF}" type="datetime1">
              <a:rPr lang="en-US" smtClean="0"/>
              <a:t>5/19/2024</a:t>
            </a:fld>
            <a:endParaRPr lang="en-GB"/>
          </a:p>
        </p:txBody>
      </p:sp>
      <p:sp>
        <p:nvSpPr>
          <p:cNvPr id="4" name="Footer Placeholder 3">
            <a:extLst>
              <a:ext uri="{FF2B5EF4-FFF2-40B4-BE49-F238E27FC236}">
                <a16:creationId xmlns:a16="http://schemas.microsoft.com/office/drawing/2014/main" id="{D5367C8B-2358-408E-BD98-FF7B249D1EE1}"/>
              </a:ext>
            </a:extLst>
          </p:cNvPr>
          <p:cNvSpPr>
            <a:spLocks noGrp="1"/>
          </p:cNvSpPr>
          <p:nvPr>
            <p:ph type="ftr" sz="quarter" idx="31"/>
          </p:nvPr>
        </p:nvSpPr>
        <p:spPr/>
        <p:txBody>
          <a:bodyPr/>
          <a:lstStyle/>
          <a:p>
            <a:r>
              <a:rPr lang="en-US"/>
              <a:t>Classification Internal Use   Author SALA Approved by SALA Version 1 </a:t>
            </a:r>
            <a:endParaRPr lang="en-GB"/>
          </a:p>
        </p:txBody>
      </p:sp>
      <p:sp>
        <p:nvSpPr>
          <p:cNvPr id="5" name="Slide Number Placeholder 4">
            <a:extLst>
              <a:ext uri="{FF2B5EF4-FFF2-40B4-BE49-F238E27FC236}">
                <a16:creationId xmlns:a16="http://schemas.microsoft.com/office/drawing/2014/main" id="{5230DD1B-138D-4047-9BC0-C233148787AA}"/>
              </a:ext>
            </a:extLst>
          </p:cNvPr>
          <p:cNvSpPr>
            <a:spLocks noGrp="1"/>
          </p:cNvSpPr>
          <p:nvPr>
            <p:ph type="sldNum" sz="quarter" idx="32"/>
          </p:nvPr>
        </p:nvSpPr>
        <p:spPr>
          <a:xfrm>
            <a:off x="1260000" y="6498000"/>
            <a:ext cx="250839" cy="180000"/>
          </a:xfrm>
          <a:prstGeom prst="rect">
            <a:avLst/>
          </a:prstGeom>
        </p:spPr>
        <p:txBody>
          <a:bodyPr/>
          <a:lstStyle/>
          <a:p>
            <a:pPr algn="l"/>
            <a:fld id="{24C8C45C-947F-4981-8B3F-4F32E973C901}" type="slidenum">
              <a:rPr lang="en-GB" smtClean="0"/>
              <a:pPr algn="l"/>
              <a:t>‹#›</a:t>
            </a:fld>
            <a:endParaRPr lang="en-GB"/>
          </a:p>
        </p:txBody>
      </p:sp>
    </p:spTree>
    <p:extLst>
      <p:ext uri="{BB962C8B-B14F-4D97-AF65-F5344CB8AC3E}">
        <p14:creationId xmlns:p14="http://schemas.microsoft.com/office/powerpoint/2010/main" val="33880883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reaker red">
    <p:bg>
      <p:bgPr>
        <a:solidFill>
          <a:srgbClr val="710F0F"/>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sp>
        <p:nvSpPr>
          <p:cNvPr id="12" name="Date Placeholder 7" hidden="1">
            <a:extLst>
              <a:ext uri="{FF2B5EF4-FFF2-40B4-BE49-F238E27FC236}">
                <a16:creationId xmlns:a16="http://schemas.microsoft.com/office/drawing/2014/main" id="{3154BA62-DB67-483D-B0AD-B2B574045F23}"/>
              </a:ext>
            </a:extLst>
          </p:cNvPr>
          <p:cNvSpPr>
            <a:spLocks noGrp="1"/>
          </p:cNvSpPr>
          <p:nvPr>
            <p:ph type="dt" sz="half" idx="19"/>
          </p:nvPr>
        </p:nvSpPr>
        <p:spPr>
          <a:xfrm>
            <a:off x="0" y="6858000"/>
            <a:ext cx="0" cy="0"/>
          </a:xfrm>
        </p:spPr>
        <p:txBody>
          <a:bodyPr/>
          <a:lstStyle>
            <a:lvl1pPr>
              <a:defRPr>
                <a:noFill/>
              </a:defRPr>
            </a:lvl1pPr>
          </a:lstStyle>
          <a:p>
            <a:fld id="{4FEDC998-9EA6-46FD-BC6E-BE776EBE61CA}" type="datetime1">
              <a:rPr lang="en-US" smtClean="0"/>
              <a:t>5/19/2024</a:t>
            </a:fld>
            <a:endParaRPr lang="en-GB"/>
          </a:p>
        </p:txBody>
      </p:sp>
      <p:sp>
        <p:nvSpPr>
          <p:cNvPr id="13" name="Footer Placeholder 8" hidden="1">
            <a:extLst>
              <a:ext uri="{FF2B5EF4-FFF2-40B4-BE49-F238E27FC236}">
                <a16:creationId xmlns:a16="http://schemas.microsoft.com/office/drawing/2014/main" id="{5EAC0972-7CC7-4D65-80C6-3AED2CC536AA}"/>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14" name="Slide Number Placeholder 10" hidden="1">
            <a:extLst>
              <a:ext uri="{FF2B5EF4-FFF2-40B4-BE49-F238E27FC236}">
                <a16:creationId xmlns:a16="http://schemas.microsoft.com/office/drawing/2014/main" id="{5155AFD3-47CB-4C32-ADF4-DC518A48C8EC}"/>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40377542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reaker green A">
    <p:spTree>
      <p:nvGrpSpPr>
        <p:cNvPr id="1" name=""/>
        <p:cNvGrpSpPr/>
        <p:nvPr/>
      </p:nvGrpSpPr>
      <p:grpSpPr>
        <a:xfrm>
          <a:off x="0" y="0"/>
          <a:ext cx="0" cy="0"/>
          <a:chOff x="0" y="0"/>
          <a:chExt cx="0" cy="0"/>
        </a:xfrm>
      </p:grpSpPr>
      <p:pic>
        <p:nvPicPr>
          <p:cNvPr id="10" name="Picture 9" descr="A picture containing water, nature&#10;&#10;Description automatically generated">
            <a:extLst>
              <a:ext uri="{FF2B5EF4-FFF2-40B4-BE49-F238E27FC236}">
                <a16:creationId xmlns:a16="http://schemas.microsoft.com/office/drawing/2014/main" id="{BCB953F4-4721-4270-BA7D-81B9A05CA972}"/>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pic>
        <p:nvPicPr>
          <p:cNvPr id="15" name="Graphic 14">
            <a:extLst>
              <a:ext uri="{FF2B5EF4-FFF2-40B4-BE49-F238E27FC236}">
                <a16:creationId xmlns:a16="http://schemas.microsoft.com/office/drawing/2014/main" id="{0136E350-BDD8-45F5-A3A2-28357C44B0F0}"/>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6" name="Graphic 15">
            <a:extLst>
              <a:ext uri="{FF2B5EF4-FFF2-40B4-BE49-F238E27FC236}">
                <a16:creationId xmlns:a16="http://schemas.microsoft.com/office/drawing/2014/main" id="{652EAB34-1B4A-4A1D-9DAE-98EC9F1CC026}"/>
              </a:ext>
            </a:extLst>
          </p:cNvPr>
          <p:cNvPicPr>
            <a:picLocks noChangeAspect="1"/>
          </p:cNvPicPr>
          <p:nvPr userDrawn="1"/>
        </p:nvPicPr>
        <p:blipFill>
          <a:blip r:embed="rId5">
            <a:extLst>
              <a:ext uri="{96DAC541-7B7A-43D3-8B79-37D633B846F1}">
                <asvg:svgBlip xmlns:asvg="http://schemas.microsoft.com/office/drawing/2016/SVG/main" xmlns="" r:embed="rId6"/>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sp>
        <p:nvSpPr>
          <p:cNvPr id="14" name="Date Placeholder 7" hidden="1">
            <a:extLst>
              <a:ext uri="{FF2B5EF4-FFF2-40B4-BE49-F238E27FC236}">
                <a16:creationId xmlns:a16="http://schemas.microsoft.com/office/drawing/2014/main" id="{A3E44FAC-95E5-453B-811D-BA1F44DA9976}"/>
              </a:ext>
            </a:extLst>
          </p:cNvPr>
          <p:cNvSpPr>
            <a:spLocks noGrp="1"/>
          </p:cNvSpPr>
          <p:nvPr>
            <p:ph type="dt" sz="half" idx="19"/>
          </p:nvPr>
        </p:nvSpPr>
        <p:spPr>
          <a:xfrm>
            <a:off x="0" y="6858000"/>
            <a:ext cx="0" cy="0"/>
          </a:xfrm>
        </p:spPr>
        <p:txBody>
          <a:bodyPr/>
          <a:lstStyle>
            <a:lvl1pPr>
              <a:defRPr>
                <a:noFill/>
              </a:defRPr>
            </a:lvl1pPr>
          </a:lstStyle>
          <a:p>
            <a:fld id="{62DF5C91-448F-4616-A940-6E4438E579A4}" type="datetime1">
              <a:rPr lang="en-US" smtClean="0"/>
              <a:t>5/19/2024</a:t>
            </a:fld>
            <a:endParaRPr lang="en-GB"/>
          </a:p>
        </p:txBody>
      </p:sp>
      <p:sp>
        <p:nvSpPr>
          <p:cNvPr id="17" name="Footer Placeholder 8" hidden="1">
            <a:extLst>
              <a:ext uri="{FF2B5EF4-FFF2-40B4-BE49-F238E27FC236}">
                <a16:creationId xmlns:a16="http://schemas.microsoft.com/office/drawing/2014/main" id="{25E0CFC9-6FB0-42CE-8C1D-F5E4B53DD5FB}"/>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18" name="Slide Number Placeholder 10" hidden="1">
            <a:extLst>
              <a:ext uri="{FF2B5EF4-FFF2-40B4-BE49-F238E27FC236}">
                <a16:creationId xmlns:a16="http://schemas.microsoft.com/office/drawing/2014/main" id="{42F86D8A-C5B9-40EB-BEA8-2D3434CCA7A5}"/>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33747254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reaker green B">
    <p:spTree>
      <p:nvGrpSpPr>
        <p:cNvPr id="1" name=""/>
        <p:cNvGrpSpPr/>
        <p:nvPr/>
      </p:nvGrpSpPr>
      <p:grpSpPr>
        <a:xfrm>
          <a:off x="0" y="0"/>
          <a:ext cx="0" cy="0"/>
          <a:chOff x="0" y="0"/>
          <a:chExt cx="0" cy="0"/>
        </a:xfrm>
      </p:grpSpPr>
      <p:pic>
        <p:nvPicPr>
          <p:cNvPr id="12" name="Picture 11" descr="A picture containing water, nature&#10;&#10;Description automatically generated">
            <a:extLst>
              <a:ext uri="{FF2B5EF4-FFF2-40B4-BE49-F238E27FC236}">
                <a16:creationId xmlns:a16="http://schemas.microsoft.com/office/drawing/2014/main" id="{9B78161E-B1F5-4AA4-B764-9D18FFE59068}"/>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sp>
        <p:nvSpPr>
          <p:cNvPr id="13" name="Date Placeholder 7" hidden="1">
            <a:extLst>
              <a:ext uri="{FF2B5EF4-FFF2-40B4-BE49-F238E27FC236}">
                <a16:creationId xmlns:a16="http://schemas.microsoft.com/office/drawing/2014/main" id="{26AC0153-CF07-4A5D-9D17-2F2A23FBCD07}"/>
              </a:ext>
            </a:extLst>
          </p:cNvPr>
          <p:cNvSpPr>
            <a:spLocks noGrp="1"/>
          </p:cNvSpPr>
          <p:nvPr>
            <p:ph type="dt" sz="half" idx="19"/>
          </p:nvPr>
        </p:nvSpPr>
        <p:spPr>
          <a:xfrm>
            <a:off x="0" y="6858000"/>
            <a:ext cx="0" cy="0"/>
          </a:xfrm>
        </p:spPr>
        <p:txBody>
          <a:bodyPr/>
          <a:lstStyle>
            <a:lvl1pPr>
              <a:defRPr>
                <a:noFill/>
              </a:defRPr>
            </a:lvl1pPr>
          </a:lstStyle>
          <a:p>
            <a:fld id="{00DF70EF-5A9F-4907-A3A5-C7BA340D2773}" type="datetime1">
              <a:rPr lang="en-US" smtClean="0"/>
              <a:t>5/19/2024</a:t>
            </a:fld>
            <a:endParaRPr lang="en-GB"/>
          </a:p>
        </p:txBody>
      </p:sp>
      <p:sp>
        <p:nvSpPr>
          <p:cNvPr id="14" name="Footer Placeholder 8" hidden="1">
            <a:extLst>
              <a:ext uri="{FF2B5EF4-FFF2-40B4-BE49-F238E27FC236}">
                <a16:creationId xmlns:a16="http://schemas.microsoft.com/office/drawing/2014/main" id="{4B93CF01-308A-4487-BAD8-2BC170DE4013}"/>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15" name="Slide Number Placeholder 10" hidden="1">
            <a:extLst>
              <a:ext uri="{FF2B5EF4-FFF2-40B4-BE49-F238E27FC236}">
                <a16:creationId xmlns:a16="http://schemas.microsoft.com/office/drawing/2014/main" id="{283A5BE4-7888-4AD3-8DC1-3BB9EAD82E9E}"/>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14960077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reaker blue A">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5BE173-7AFB-45C0-A616-3638C86A0B43}"/>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l="881" t="8174" b="8174"/>
          <a:stretch/>
        </p:blipFill>
        <p:spPr>
          <a:xfrm>
            <a:off x="0" y="-1"/>
            <a:ext cx="12191999" cy="6858001"/>
          </a:xfrm>
          <a:prstGeom prst="rect">
            <a:avLst/>
          </a:prstGeom>
        </p:spPr>
      </p:pic>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pic>
        <p:nvPicPr>
          <p:cNvPr id="17" name="Graphic 16">
            <a:extLst>
              <a:ext uri="{FF2B5EF4-FFF2-40B4-BE49-F238E27FC236}">
                <a16:creationId xmlns:a16="http://schemas.microsoft.com/office/drawing/2014/main" id="{F5542238-6E54-4511-B520-C0DECC19EB70}"/>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8" name="Graphic 17">
            <a:extLst>
              <a:ext uri="{FF2B5EF4-FFF2-40B4-BE49-F238E27FC236}">
                <a16:creationId xmlns:a16="http://schemas.microsoft.com/office/drawing/2014/main" id="{6AAEF967-5C7C-4EAF-A6EF-0DFB549CF33A}"/>
              </a:ext>
            </a:extLst>
          </p:cNvPr>
          <p:cNvPicPr>
            <a:picLocks noChangeAspect="1"/>
          </p:cNvPicPr>
          <p:nvPr userDrawn="1"/>
        </p:nvPicPr>
        <p:blipFill>
          <a:blip r:embed="rId5">
            <a:extLst>
              <a:ext uri="{96DAC541-7B7A-43D3-8B79-37D633B846F1}">
                <asvg:svgBlip xmlns:asvg="http://schemas.microsoft.com/office/drawing/2016/SVG/main" xmlns="" r:embed="rId6"/>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sp>
        <p:nvSpPr>
          <p:cNvPr id="16" name="Date Placeholder 7" hidden="1">
            <a:extLst>
              <a:ext uri="{FF2B5EF4-FFF2-40B4-BE49-F238E27FC236}">
                <a16:creationId xmlns:a16="http://schemas.microsoft.com/office/drawing/2014/main" id="{C6CC762D-BB02-4330-8AE1-76698B41A041}"/>
              </a:ext>
            </a:extLst>
          </p:cNvPr>
          <p:cNvSpPr>
            <a:spLocks noGrp="1"/>
          </p:cNvSpPr>
          <p:nvPr>
            <p:ph type="dt" sz="half" idx="19"/>
          </p:nvPr>
        </p:nvSpPr>
        <p:spPr>
          <a:xfrm>
            <a:off x="0" y="6858000"/>
            <a:ext cx="0" cy="0"/>
          </a:xfrm>
        </p:spPr>
        <p:txBody>
          <a:bodyPr/>
          <a:lstStyle>
            <a:lvl1pPr>
              <a:defRPr>
                <a:noFill/>
              </a:defRPr>
            </a:lvl1pPr>
          </a:lstStyle>
          <a:p>
            <a:fld id="{6D2FFD3F-6827-416B-A50E-FC274E7A0687}" type="datetime1">
              <a:rPr lang="en-US" smtClean="0"/>
              <a:t>5/19/2024</a:t>
            </a:fld>
            <a:endParaRPr lang="en-GB"/>
          </a:p>
        </p:txBody>
      </p:sp>
      <p:sp>
        <p:nvSpPr>
          <p:cNvPr id="19" name="Footer Placeholder 8" hidden="1">
            <a:extLst>
              <a:ext uri="{FF2B5EF4-FFF2-40B4-BE49-F238E27FC236}">
                <a16:creationId xmlns:a16="http://schemas.microsoft.com/office/drawing/2014/main" id="{B242671B-B337-453C-9E39-D74EFBBFFEEB}"/>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25" name="Slide Number Placeholder 10" hidden="1">
            <a:extLst>
              <a:ext uri="{FF2B5EF4-FFF2-40B4-BE49-F238E27FC236}">
                <a16:creationId xmlns:a16="http://schemas.microsoft.com/office/drawing/2014/main" id="{254840F8-1C3E-4F2D-9D79-713A5AADDD95}"/>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38306703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reaker blue B">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37BEE7-6956-4512-9EFD-4442D26F99B1}"/>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l="881" t="8174" b="8174"/>
          <a:stretch/>
        </p:blipFill>
        <p:spPr>
          <a:xfrm>
            <a:off x="0" y="-1"/>
            <a:ext cx="12191999" cy="6858001"/>
          </a:xfrm>
          <a:prstGeom prst="rect">
            <a:avLst/>
          </a:prstGeom>
        </p:spPr>
      </p:pic>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16" name="Date Placeholder 7" hidden="1">
            <a:extLst>
              <a:ext uri="{FF2B5EF4-FFF2-40B4-BE49-F238E27FC236}">
                <a16:creationId xmlns:a16="http://schemas.microsoft.com/office/drawing/2014/main" id="{7192E2FB-7215-4188-AD4D-2D241D72AD75}"/>
              </a:ext>
            </a:extLst>
          </p:cNvPr>
          <p:cNvSpPr>
            <a:spLocks noGrp="1"/>
          </p:cNvSpPr>
          <p:nvPr>
            <p:ph type="dt" sz="half" idx="19"/>
          </p:nvPr>
        </p:nvSpPr>
        <p:spPr>
          <a:xfrm>
            <a:off x="0" y="6858000"/>
            <a:ext cx="0" cy="0"/>
          </a:xfrm>
        </p:spPr>
        <p:txBody>
          <a:bodyPr/>
          <a:lstStyle>
            <a:lvl1pPr>
              <a:defRPr>
                <a:noFill/>
              </a:defRPr>
            </a:lvl1pPr>
          </a:lstStyle>
          <a:p>
            <a:fld id="{1D19899A-1945-4630-9C98-D1A467521F69}" type="datetime1">
              <a:rPr lang="en-US" smtClean="0"/>
              <a:t>5/19/2024</a:t>
            </a:fld>
            <a:endParaRPr lang="en-GB"/>
          </a:p>
        </p:txBody>
      </p:sp>
      <p:sp>
        <p:nvSpPr>
          <p:cNvPr id="17" name="Footer Placeholder 8" hidden="1">
            <a:extLst>
              <a:ext uri="{FF2B5EF4-FFF2-40B4-BE49-F238E27FC236}">
                <a16:creationId xmlns:a16="http://schemas.microsoft.com/office/drawing/2014/main" id="{814DE72B-BDCF-418C-A784-6AAEC20B102E}"/>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18" name="Slide Number Placeholder 10" hidden="1">
            <a:extLst>
              <a:ext uri="{FF2B5EF4-FFF2-40B4-BE49-F238E27FC236}">
                <a16:creationId xmlns:a16="http://schemas.microsoft.com/office/drawing/2014/main" id="{9AA4B329-07CF-4E92-855D-34137EA31E2F}"/>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588687792"/>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reaker clay 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62438A-00AD-46A3-81D6-A5C5F962614E}"/>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pic>
        <p:nvPicPr>
          <p:cNvPr id="15" name="Graphic 14">
            <a:extLst>
              <a:ext uri="{FF2B5EF4-FFF2-40B4-BE49-F238E27FC236}">
                <a16:creationId xmlns:a16="http://schemas.microsoft.com/office/drawing/2014/main" id="{7EB94AAB-963C-4CB6-9EDF-43ADD5842304}"/>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b="8599"/>
          <a:stretch>
            <a:fillRect/>
          </a:stretch>
        </p:blipFill>
        <p:spPr>
          <a:xfrm>
            <a:off x="689918"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7" name="Graphic 16">
            <a:extLst>
              <a:ext uri="{FF2B5EF4-FFF2-40B4-BE49-F238E27FC236}">
                <a16:creationId xmlns:a16="http://schemas.microsoft.com/office/drawing/2014/main" id="{C0BF7A99-48D5-47E0-A013-717A6FAB5A64}"/>
              </a:ext>
            </a:extLst>
          </p:cNvPr>
          <p:cNvPicPr>
            <a:picLocks noChangeAspect="1"/>
          </p:cNvPicPr>
          <p:nvPr userDrawn="1"/>
        </p:nvPicPr>
        <p:blipFill>
          <a:blip r:embed="rId5">
            <a:extLst>
              <a:ext uri="{96DAC541-7B7A-43D3-8B79-37D633B846F1}">
                <asvg:svgBlip xmlns:asvg="http://schemas.microsoft.com/office/drawing/2016/SVG/main" xmlns="" r:embed="rId6"/>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sp>
        <p:nvSpPr>
          <p:cNvPr id="19" name="Date Placeholder 7" hidden="1">
            <a:extLst>
              <a:ext uri="{FF2B5EF4-FFF2-40B4-BE49-F238E27FC236}">
                <a16:creationId xmlns:a16="http://schemas.microsoft.com/office/drawing/2014/main" id="{5C925611-83DB-4D30-95E5-E448D99B952D}"/>
              </a:ext>
            </a:extLst>
          </p:cNvPr>
          <p:cNvSpPr>
            <a:spLocks noGrp="1"/>
          </p:cNvSpPr>
          <p:nvPr>
            <p:ph type="dt" sz="half" idx="19"/>
          </p:nvPr>
        </p:nvSpPr>
        <p:spPr>
          <a:xfrm>
            <a:off x="0" y="6858000"/>
            <a:ext cx="0" cy="0"/>
          </a:xfrm>
        </p:spPr>
        <p:txBody>
          <a:bodyPr/>
          <a:lstStyle>
            <a:lvl1pPr>
              <a:defRPr>
                <a:noFill/>
              </a:defRPr>
            </a:lvl1pPr>
          </a:lstStyle>
          <a:p>
            <a:fld id="{B09F9820-7BC4-4F17-87CA-87AD527D5B5F}" type="datetime1">
              <a:rPr lang="en-US" smtClean="0"/>
              <a:t>5/19/2024</a:t>
            </a:fld>
            <a:endParaRPr lang="en-GB"/>
          </a:p>
        </p:txBody>
      </p:sp>
      <p:sp>
        <p:nvSpPr>
          <p:cNvPr id="25" name="Footer Placeholder 8" hidden="1">
            <a:extLst>
              <a:ext uri="{FF2B5EF4-FFF2-40B4-BE49-F238E27FC236}">
                <a16:creationId xmlns:a16="http://schemas.microsoft.com/office/drawing/2014/main" id="{CEA2E0F3-81D4-45FA-8236-ED14D77B7473}"/>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26" name="Slide Number Placeholder 10" hidden="1">
            <a:extLst>
              <a:ext uri="{FF2B5EF4-FFF2-40B4-BE49-F238E27FC236}">
                <a16:creationId xmlns:a16="http://schemas.microsoft.com/office/drawing/2014/main" id="{810C3324-EF58-4822-AD48-DA805B74C255}"/>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25839060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reaker clay B">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2C1E689-424E-48A9-87B4-9C030D825739}"/>
              </a:ext>
            </a:extLst>
          </p:cNvPr>
          <p:cNvPicPr>
            <a:picLocks noChangeAspect="1"/>
          </p:cNvPicPr>
          <p:nvPr userDrawn="1"/>
        </p:nvPicPr>
        <p:blipFill rotWithShape="1">
          <a:blip r:embed="rId2">
            <a:alphaModFix amt="90000"/>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sp>
        <p:nvSpPr>
          <p:cNvPr id="16" name="Date Placeholder 7" hidden="1">
            <a:extLst>
              <a:ext uri="{FF2B5EF4-FFF2-40B4-BE49-F238E27FC236}">
                <a16:creationId xmlns:a16="http://schemas.microsoft.com/office/drawing/2014/main" id="{81B5649D-020B-48C9-A025-F0E6A6EFDC93}"/>
              </a:ext>
            </a:extLst>
          </p:cNvPr>
          <p:cNvSpPr>
            <a:spLocks noGrp="1"/>
          </p:cNvSpPr>
          <p:nvPr>
            <p:ph type="dt" sz="half" idx="19"/>
          </p:nvPr>
        </p:nvSpPr>
        <p:spPr>
          <a:xfrm>
            <a:off x="0" y="6858000"/>
            <a:ext cx="0" cy="0"/>
          </a:xfrm>
        </p:spPr>
        <p:txBody>
          <a:bodyPr/>
          <a:lstStyle>
            <a:lvl1pPr>
              <a:defRPr>
                <a:noFill/>
              </a:defRPr>
            </a:lvl1pPr>
          </a:lstStyle>
          <a:p>
            <a:fld id="{5845D8F9-7476-4DB5-A55A-949347F5683A}" type="datetime1">
              <a:rPr lang="en-US" smtClean="0"/>
              <a:t>5/19/2024</a:t>
            </a:fld>
            <a:endParaRPr lang="en-GB"/>
          </a:p>
        </p:txBody>
      </p:sp>
      <p:sp>
        <p:nvSpPr>
          <p:cNvPr id="17" name="Footer Placeholder 8" hidden="1">
            <a:extLst>
              <a:ext uri="{FF2B5EF4-FFF2-40B4-BE49-F238E27FC236}">
                <a16:creationId xmlns:a16="http://schemas.microsoft.com/office/drawing/2014/main" id="{77040F07-554B-4FEA-B561-9D2870F96BFB}"/>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18" name="Slide Number Placeholder 10" hidden="1">
            <a:extLst>
              <a:ext uri="{FF2B5EF4-FFF2-40B4-BE49-F238E27FC236}">
                <a16:creationId xmlns:a16="http://schemas.microsoft.com/office/drawing/2014/main" id="{CF4031CE-EF77-4948-9733-61C9E77F2D9F}"/>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139897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Quote/image - re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DA9F118-B87C-4CBD-9A2B-1F86D7BB9BFF}"/>
              </a:ext>
            </a:extLst>
          </p:cNvPr>
          <p:cNvGraphicFramePr>
            <a:graphicFrameLocks noChangeAspect="1"/>
          </p:cNvGraphicFramePr>
          <p:nvPr userDrawn="1">
            <p:custDataLst>
              <p:tags r:id="rId2"/>
            </p:custDataLst>
            <p:extLst>
              <p:ext uri="{D42A27DB-BD31-4B8C-83A1-F6EECF244321}">
                <p14:modId xmlns:p14="http://schemas.microsoft.com/office/powerpoint/2010/main" val="344645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BDA9F118-B87C-4CBD-9A2B-1F86D7BB9BF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588A2300-7AAB-7FB5-02D7-AD03F608AB6D}"/>
              </a:ext>
            </a:extLst>
          </p:cNvPr>
          <p:cNvSpPr>
            <a:spLocks noGrp="1"/>
          </p:cNvSpPr>
          <p:nvPr>
            <p:ph type="pic" sz="quarter" idx="13" hasCustomPrompt="1"/>
          </p:nvPr>
        </p:nvSpPr>
        <p:spPr>
          <a:xfrm>
            <a:off x="6966676" y="-14616"/>
            <a:ext cx="5233824" cy="6872616"/>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9" name="Rectangle 8">
            <a:extLst>
              <a:ext uri="{FF2B5EF4-FFF2-40B4-BE49-F238E27FC236}">
                <a16:creationId xmlns:a16="http://schemas.microsoft.com/office/drawing/2014/main" id="{AEF7AD01-A7E3-46E5-45AC-04BB11E2AA27}"/>
              </a:ext>
            </a:extLst>
          </p:cNvPr>
          <p:cNvSpPr/>
          <p:nvPr userDrawn="1"/>
        </p:nvSpPr>
        <p:spPr>
          <a:xfrm>
            <a:off x="-1" y="-5078"/>
            <a:ext cx="6966677" cy="6868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5136" y="6518455"/>
            <a:ext cx="509909" cy="190320"/>
          </a:xfrm>
        </p:spPr>
        <p:txBody>
          <a:bodyPr/>
          <a:lstStyle>
            <a:lvl1pPr>
              <a:defRPr baseline="0">
                <a:solidFill>
                  <a:schemeClr val="bg1"/>
                </a:solidFill>
                <a:latin typeface="Open Sans" panose="020B0606030504020204" pitchFamily="34" charset="0"/>
              </a:defRPr>
            </a:lvl1pPr>
          </a:lstStyle>
          <a:p>
            <a:fld id="{D1C42ED0-9E5D-4C11-B701-C7911D255132}"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603066" y="6518454"/>
            <a:ext cx="5015923" cy="190320"/>
          </a:xfrm>
        </p:spPr>
        <p:txBody>
          <a:bodyPr/>
          <a:lstStyle>
            <a:lvl1pPr>
              <a:defRPr baseline="0">
                <a:solidFill>
                  <a:schemeClr val="bg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6513" y="6518453"/>
            <a:ext cx="560343" cy="163910"/>
          </a:xfrm>
          <a:prstGeom prst="rect">
            <a:avLst/>
          </a:prstGeom>
        </p:spPr>
      </p:pic>
      <p:sp>
        <p:nvSpPr>
          <p:cNvPr id="13" name="Title Placeholder 1">
            <a:extLst>
              <a:ext uri="{FF2B5EF4-FFF2-40B4-BE49-F238E27FC236}">
                <a16:creationId xmlns:a16="http://schemas.microsoft.com/office/drawing/2014/main" id="{E6071426-E02D-AED0-58FC-7475928E5433}"/>
              </a:ext>
            </a:extLst>
          </p:cNvPr>
          <p:cNvSpPr>
            <a:spLocks noGrp="1"/>
          </p:cNvSpPr>
          <p:nvPr>
            <p:ph type="title" hasCustomPrompt="1"/>
          </p:nvPr>
        </p:nvSpPr>
        <p:spPr>
          <a:xfrm>
            <a:off x="350333" y="845670"/>
            <a:ext cx="6268656" cy="2730754"/>
          </a:xfrm>
          <a:prstGeom prst="rect">
            <a:avLst/>
          </a:prstGeom>
        </p:spPr>
        <p:txBody>
          <a:bodyPr vert="horz" lIns="0" tIns="45720" rIns="0" bIns="45720" rtlCol="0" anchor="b" anchorCtr="0">
            <a:normAutofit/>
          </a:bodyPr>
          <a:lstStyle>
            <a:lvl1pPr algn="r">
              <a:lnSpc>
                <a:spcPct val="100000"/>
              </a:lnSpc>
              <a:defRPr sz="2400" b="0" baseline="0">
                <a:solidFill>
                  <a:schemeClr val="bg1"/>
                </a:solidFill>
                <a:latin typeface="Open Sans Light" panose="020B0306030504020204" pitchFamily="34" charset="0"/>
              </a:defRPr>
            </a:lvl1pPr>
          </a:lstStyle>
          <a:p>
            <a:r>
              <a:rPr lang="en-US"/>
              <a:t>“Insert quote”</a:t>
            </a:r>
            <a:endParaRPr lang="en-DK"/>
          </a:p>
        </p:txBody>
      </p:sp>
      <p:sp>
        <p:nvSpPr>
          <p:cNvPr id="19" name="Date Placeholder 3">
            <a:extLst>
              <a:ext uri="{FF2B5EF4-FFF2-40B4-BE49-F238E27FC236}">
                <a16:creationId xmlns:a16="http://schemas.microsoft.com/office/drawing/2014/main" id="{B56D5B09-F477-F43C-0F8D-E38BBD87C045}"/>
              </a:ext>
            </a:extLst>
          </p:cNvPr>
          <p:cNvSpPr txBox="1">
            <a:spLocks/>
          </p:cNvSpPr>
          <p:nvPr userDrawn="1"/>
        </p:nvSpPr>
        <p:spPr>
          <a:xfrm>
            <a:off x="1426766" y="6509310"/>
            <a:ext cx="176298" cy="190320"/>
          </a:xfrm>
          <a:prstGeom prst="rect">
            <a:avLst/>
          </a:prstGeom>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 Placeholder 15">
            <a:extLst>
              <a:ext uri="{FF2B5EF4-FFF2-40B4-BE49-F238E27FC236}">
                <a16:creationId xmlns:a16="http://schemas.microsoft.com/office/drawing/2014/main" id="{BE38EF52-DD7E-8340-5495-F0C52AC01A9F}"/>
              </a:ext>
            </a:extLst>
          </p:cNvPr>
          <p:cNvSpPr>
            <a:spLocks noGrp="1"/>
          </p:cNvSpPr>
          <p:nvPr>
            <p:ph type="body" sz="quarter" idx="15" hasCustomPrompt="1"/>
          </p:nvPr>
        </p:nvSpPr>
        <p:spPr>
          <a:xfrm>
            <a:off x="11862086" y="-10156"/>
            <a:ext cx="334163" cy="6867525"/>
          </a:xfrm>
          <a:solidFill>
            <a:schemeClr val="tx1">
              <a:alpha val="80000"/>
            </a:schemeClr>
          </a:solidFill>
          <a:ln>
            <a:noFill/>
          </a:ln>
        </p:spPr>
        <p:txBody>
          <a:bodyPr/>
          <a:lstStyle>
            <a:lvl1pPr marL="0" indent="0">
              <a:buNone/>
              <a:defRPr/>
            </a:lvl1pPr>
          </a:lstStyle>
          <a:p>
            <a:pPr lvl="0"/>
            <a:r>
              <a:rPr lang="en-DK"/>
              <a:t> </a:t>
            </a:r>
          </a:p>
        </p:txBody>
      </p:sp>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3" name="Text Placeholder 2">
            <a:extLst>
              <a:ext uri="{FF2B5EF4-FFF2-40B4-BE49-F238E27FC236}">
                <a16:creationId xmlns:a16="http://schemas.microsoft.com/office/drawing/2014/main" id="{0D525E7D-C91E-3E8F-54B9-AECB9F6030FF}"/>
              </a:ext>
            </a:extLst>
          </p:cNvPr>
          <p:cNvSpPr>
            <a:spLocks noGrp="1"/>
          </p:cNvSpPr>
          <p:nvPr>
            <p:ph type="body" sz="quarter" idx="16" hasCustomPrompt="1"/>
          </p:nvPr>
        </p:nvSpPr>
        <p:spPr>
          <a:xfrm>
            <a:off x="4043363" y="3852082"/>
            <a:ext cx="2574925" cy="361950"/>
          </a:xfrm>
        </p:spPr>
        <p:txBody>
          <a:bodyPr>
            <a:noAutofit/>
          </a:bodyPr>
          <a:lstStyle>
            <a:lvl1pPr marL="0" indent="0" algn="r">
              <a:buNone/>
              <a:defRPr sz="1200">
                <a:solidFill>
                  <a:schemeClr val="bg1"/>
                </a:solidFill>
              </a:defRPr>
            </a:lvl1pPr>
            <a:lvl2pPr marL="179388" indent="0">
              <a:buNone/>
              <a:defRPr sz="1200">
                <a:solidFill>
                  <a:schemeClr val="bg1"/>
                </a:solidFill>
              </a:defRPr>
            </a:lvl2pPr>
            <a:lvl3pPr marL="355600" indent="0">
              <a:buNone/>
              <a:defRPr sz="1200">
                <a:solidFill>
                  <a:schemeClr val="bg1"/>
                </a:solidFill>
              </a:defRPr>
            </a:lvl3pPr>
            <a:lvl4pPr marL="495300" indent="0">
              <a:buNone/>
              <a:defRPr sz="1200">
                <a:solidFill>
                  <a:schemeClr val="bg1"/>
                </a:solidFill>
              </a:defRPr>
            </a:lvl4pPr>
            <a:lvl5pPr marL="627063" indent="0">
              <a:buNone/>
              <a:defRPr sz="1200">
                <a:solidFill>
                  <a:schemeClr val="bg1"/>
                </a:solidFill>
              </a:defRPr>
            </a:lvl5pPr>
          </a:lstStyle>
          <a:p>
            <a:pPr lvl="0"/>
            <a:r>
              <a:rPr lang="en-US"/>
              <a:t>Insert name</a:t>
            </a:r>
            <a:endParaRPr lang="en-DK"/>
          </a:p>
        </p:txBody>
      </p:sp>
    </p:spTree>
    <p:extLst>
      <p:ext uri="{BB962C8B-B14F-4D97-AF65-F5344CB8AC3E}">
        <p14:creationId xmlns:p14="http://schemas.microsoft.com/office/powerpoint/2010/main" val="22891113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reaker orange">
    <p:bg>
      <p:bgPr>
        <a:solidFill>
          <a:srgbClr val="FE5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grpSp>
        <p:nvGrpSpPr>
          <p:cNvPr id="20" name="Group 19">
            <a:extLst>
              <a:ext uri="{FF2B5EF4-FFF2-40B4-BE49-F238E27FC236}">
                <a16:creationId xmlns:a16="http://schemas.microsoft.com/office/drawing/2014/main" id="{922B97BB-C5AE-49BE-88E2-8E74B3D3B78A}"/>
              </a:ext>
            </a:extLst>
          </p:cNvPr>
          <p:cNvGrpSpPr/>
          <p:nvPr userDrawn="1"/>
        </p:nvGrpSpPr>
        <p:grpSpPr>
          <a:xfrm>
            <a:off x="11109582" y="6297619"/>
            <a:ext cx="722417" cy="211414"/>
            <a:chOff x="9077171" y="4521302"/>
            <a:chExt cx="2250662" cy="658654"/>
          </a:xfrm>
          <a:solidFill>
            <a:schemeClr val="bg1"/>
          </a:solidFill>
        </p:grpSpPr>
        <p:sp>
          <p:nvSpPr>
            <p:cNvPr id="21" name="Freeform: Shape 20">
              <a:extLst>
                <a:ext uri="{FF2B5EF4-FFF2-40B4-BE49-F238E27FC236}">
                  <a16:creationId xmlns:a16="http://schemas.microsoft.com/office/drawing/2014/main" id="{2C714089-C697-40C9-92CC-3CBA24948ED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C65589D0-2F26-430E-AE60-0AF344EA54A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B9812965-AFDA-434B-BE4C-505147655A1B}"/>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52CA5DED-73F1-4CBF-84E1-2B0A1F2A93A4}"/>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pic>
        <p:nvPicPr>
          <p:cNvPr id="13" name="Graphic 12">
            <a:extLst>
              <a:ext uri="{FF2B5EF4-FFF2-40B4-BE49-F238E27FC236}">
                <a16:creationId xmlns:a16="http://schemas.microsoft.com/office/drawing/2014/main" id="{80F4BE10-2F1F-4893-8E6A-3315F471CBEE}"/>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8599"/>
          <a:stretch>
            <a:fillRect/>
          </a:stretch>
        </p:blipFill>
        <p:spPr>
          <a:xfrm>
            <a:off x="693315"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4" name="Graphic 13">
            <a:extLst>
              <a:ext uri="{FF2B5EF4-FFF2-40B4-BE49-F238E27FC236}">
                <a16:creationId xmlns:a16="http://schemas.microsoft.com/office/drawing/2014/main" id="{390CBFE6-AC4C-4BED-B982-9724ABDAEEBC}"/>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sp>
        <p:nvSpPr>
          <p:cNvPr id="18" name="Date Placeholder 7" hidden="1">
            <a:extLst>
              <a:ext uri="{FF2B5EF4-FFF2-40B4-BE49-F238E27FC236}">
                <a16:creationId xmlns:a16="http://schemas.microsoft.com/office/drawing/2014/main" id="{FCE0E3D1-7B34-4D02-B0D1-A43A87DFAAD0}"/>
              </a:ext>
            </a:extLst>
          </p:cNvPr>
          <p:cNvSpPr>
            <a:spLocks noGrp="1"/>
          </p:cNvSpPr>
          <p:nvPr>
            <p:ph type="dt" sz="half" idx="19"/>
          </p:nvPr>
        </p:nvSpPr>
        <p:spPr>
          <a:xfrm>
            <a:off x="0" y="6858000"/>
            <a:ext cx="0" cy="0"/>
          </a:xfrm>
        </p:spPr>
        <p:txBody>
          <a:bodyPr/>
          <a:lstStyle>
            <a:lvl1pPr>
              <a:defRPr>
                <a:noFill/>
              </a:defRPr>
            </a:lvl1pPr>
          </a:lstStyle>
          <a:p>
            <a:fld id="{55C6978C-BCC6-4165-AA99-32E05FC40F56}" type="datetime1">
              <a:rPr lang="en-US" smtClean="0"/>
              <a:t>5/19/2024</a:t>
            </a:fld>
            <a:endParaRPr lang="en-GB"/>
          </a:p>
        </p:txBody>
      </p:sp>
      <p:sp>
        <p:nvSpPr>
          <p:cNvPr id="19" name="Footer Placeholder 8" hidden="1">
            <a:extLst>
              <a:ext uri="{FF2B5EF4-FFF2-40B4-BE49-F238E27FC236}">
                <a16:creationId xmlns:a16="http://schemas.microsoft.com/office/drawing/2014/main" id="{B1A92305-6A2D-49F4-BBF7-94F53E6B640D}"/>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25" name="Slide Number Placeholder 10" hidden="1">
            <a:extLst>
              <a:ext uri="{FF2B5EF4-FFF2-40B4-BE49-F238E27FC236}">
                <a16:creationId xmlns:a16="http://schemas.microsoft.com/office/drawing/2014/main" id="{C874B17F-2233-4E29-8DAD-D75E0F01B067}"/>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37292607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reak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052740" y="2772405"/>
            <a:ext cx="6086520" cy="1313190"/>
          </a:xfrm>
        </p:spPr>
        <p:txBody>
          <a:bodyPr anchor="ctr"/>
          <a:lstStyle>
            <a:lvl1pPr algn="ctr">
              <a:defRPr sz="48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GB"/>
              <a:t>Click to add title</a:t>
            </a:r>
          </a:p>
        </p:txBody>
      </p:sp>
      <p:sp>
        <p:nvSpPr>
          <p:cNvPr id="12" name="Date Placeholder 7" hidden="1">
            <a:extLst>
              <a:ext uri="{FF2B5EF4-FFF2-40B4-BE49-F238E27FC236}">
                <a16:creationId xmlns:a16="http://schemas.microsoft.com/office/drawing/2014/main" id="{D11673D1-C255-4CA9-92B5-491FF8678D86}"/>
              </a:ext>
            </a:extLst>
          </p:cNvPr>
          <p:cNvSpPr>
            <a:spLocks noGrp="1"/>
          </p:cNvSpPr>
          <p:nvPr>
            <p:ph type="dt" sz="half" idx="19"/>
          </p:nvPr>
        </p:nvSpPr>
        <p:spPr>
          <a:xfrm>
            <a:off x="0" y="6858000"/>
            <a:ext cx="0" cy="0"/>
          </a:xfrm>
        </p:spPr>
        <p:txBody>
          <a:bodyPr/>
          <a:lstStyle>
            <a:lvl1pPr>
              <a:defRPr>
                <a:noFill/>
              </a:defRPr>
            </a:lvl1pPr>
          </a:lstStyle>
          <a:p>
            <a:fld id="{3F76DC3C-5976-44BD-8994-C3149A833FA9}" type="datetime1">
              <a:rPr lang="en-US" smtClean="0"/>
              <a:t>5/19/2024</a:t>
            </a:fld>
            <a:endParaRPr lang="en-GB"/>
          </a:p>
        </p:txBody>
      </p:sp>
      <p:sp>
        <p:nvSpPr>
          <p:cNvPr id="13" name="Footer Placeholder 8" hidden="1">
            <a:extLst>
              <a:ext uri="{FF2B5EF4-FFF2-40B4-BE49-F238E27FC236}">
                <a16:creationId xmlns:a16="http://schemas.microsoft.com/office/drawing/2014/main" id="{0524C280-D6A8-4110-B497-8519F1135A21}"/>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14" name="Slide Number Placeholder 10" hidden="1">
            <a:extLst>
              <a:ext uri="{FF2B5EF4-FFF2-40B4-BE49-F238E27FC236}">
                <a16:creationId xmlns:a16="http://schemas.microsoft.com/office/drawing/2014/main" id="{2CF9F5A6-84D4-41A8-AB46-31E304CB45C1}"/>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86079262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noProof="0"/>
              <a:t>Click to add title</a:t>
            </a:r>
          </a:p>
        </p:txBody>
      </p:sp>
      <p:sp>
        <p:nvSpPr>
          <p:cNvPr id="3" name="Content Placeholder 2"/>
          <p:cNvSpPr>
            <a:spLocks noGrp="1"/>
          </p:cNvSpPr>
          <p:nvPr>
            <p:ph idx="1" hasCustomPrompt="1"/>
          </p:nvPr>
        </p:nvSpPr>
        <p:spPr/>
        <p:txBody>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laceholder 9" hidden="1">
            <a:extLst>
              <a:ext uri="{FF2B5EF4-FFF2-40B4-BE49-F238E27FC236}">
                <a16:creationId xmlns:a16="http://schemas.microsoft.com/office/drawing/2014/main" id="{FBACF8AA-E233-4CC6-86F7-9A51265F6C4F}"/>
              </a:ext>
            </a:extLst>
          </p:cNvPr>
          <p:cNvSpPr>
            <a:spLocks noGrp="1"/>
          </p:cNvSpPr>
          <p:nvPr>
            <p:ph type="dt" sz="half" idx="10"/>
          </p:nvPr>
        </p:nvSpPr>
        <p:spPr/>
        <p:txBody>
          <a:bodyPr/>
          <a:lstStyle/>
          <a:p>
            <a:fld id="{104E9A22-2808-4E1D-BADC-EE8024A8922B}" type="datetime1">
              <a:rPr lang="en-US" smtClean="0"/>
              <a:t>5/19/2024</a:t>
            </a:fld>
            <a:endParaRPr lang="en-GB"/>
          </a:p>
        </p:txBody>
      </p:sp>
      <p:sp>
        <p:nvSpPr>
          <p:cNvPr id="11" name="Footer Placeholder 10">
            <a:extLst>
              <a:ext uri="{FF2B5EF4-FFF2-40B4-BE49-F238E27FC236}">
                <a16:creationId xmlns:a16="http://schemas.microsoft.com/office/drawing/2014/main" id="{E0FC2EC6-0644-403E-AFDA-C92447B310E5}"/>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12" name="Slide Number Placeholder 11">
            <a:extLst>
              <a:ext uri="{FF2B5EF4-FFF2-40B4-BE49-F238E27FC236}">
                <a16:creationId xmlns:a16="http://schemas.microsoft.com/office/drawing/2014/main" id="{D9E00E44-C13A-467A-8D88-B3F03858A724}"/>
              </a:ext>
            </a:extLst>
          </p:cNvPr>
          <p:cNvSpPr>
            <a:spLocks noGrp="1"/>
          </p:cNvSpPr>
          <p:nvPr>
            <p:ph type="sldNum" sz="quarter" idx="12"/>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9844128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B">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5289453-7630-401B-846B-E4E398FFDBD9}"/>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4019"/>
          <a:stretch>
            <a:fillRect/>
          </a:stretch>
        </p:blipFill>
        <p:spPr>
          <a:xfrm>
            <a:off x="692753" y="271369"/>
            <a:ext cx="4884666" cy="6582349"/>
          </a:xfrm>
          <a:custGeom>
            <a:avLst/>
            <a:gdLst>
              <a:gd name="connsiteX0" fmla="*/ 0 w 4884666"/>
              <a:gd name="connsiteY0" fmla="*/ 0 h 6582349"/>
              <a:gd name="connsiteX1" fmla="*/ 4884666 w 4884666"/>
              <a:gd name="connsiteY1" fmla="*/ 0 h 6582349"/>
              <a:gd name="connsiteX2" fmla="*/ 4884666 w 4884666"/>
              <a:gd name="connsiteY2" fmla="*/ 6582349 h 6582349"/>
              <a:gd name="connsiteX3" fmla="*/ 0 w 4884666"/>
              <a:gd name="connsiteY3" fmla="*/ 6582349 h 6582349"/>
            </a:gdLst>
            <a:ahLst/>
            <a:cxnLst>
              <a:cxn ang="0">
                <a:pos x="connsiteX0" y="connsiteY0"/>
              </a:cxn>
              <a:cxn ang="0">
                <a:pos x="connsiteX1" y="connsiteY1"/>
              </a:cxn>
              <a:cxn ang="0">
                <a:pos x="connsiteX2" y="connsiteY2"/>
              </a:cxn>
              <a:cxn ang="0">
                <a:pos x="connsiteX3" y="connsiteY3"/>
              </a:cxn>
            </a:cxnLst>
            <a:rect l="l" t="t" r="r" b="b"/>
            <a:pathLst>
              <a:path w="4884666" h="6582349">
                <a:moveTo>
                  <a:pt x="0" y="0"/>
                </a:moveTo>
                <a:lnTo>
                  <a:pt x="4884666" y="0"/>
                </a:lnTo>
                <a:lnTo>
                  <a:pt x="4884666" y="6582349"/>
                </a:lnTo>
                <a:lnTo>
                  <a:pt x="0" y="6582349"/>
                </a:lnTo>
                <a:close/>
              </a:path>
            </a:pathLst>
          </a:custGeom>
        </p:spPr>
      </p:pic>
      <p:sp>
        <p:nvSpPr>
          <p:cNvPr id="2" name="Title 1"/>
          <p:cNvSpPr>
            <a:spLocks noGrp="1"/>
          </p:cNvSpPr>
          <p:nvPr>
            <p:ph type="title" hasCustomPrompt="1"/>
          </p:nvPr>
        </p:nvSpPr>
        <p:spPr/>
        <p:txBody>
          <a:bodyPr/>
          <a:lstStyle>
            <a:lvl1pPr>
              <a:defRPr/>
            </a:lvl1pPr>
          </a:lstStyle>
          <a:p>
            <a:r>
              <a:rPr lang="en-GB" noProof="0"/>
              <a:t>Click to add title</a:t>
            </a:r>
          </a:p>
        </p:txBody>
      </p:sp>
      <p:sp>
        <p:nvSpPr>
          <p:cNvPr id="3" name="Content Placeholder 2"/>
          <p:cNvSpPr>
            <a:spLocks noGrp="1"/>
          </p:cNvSpPr>
          <p:nvPr>
            <p:ph idx="1" hasCustomPrompt="1"/>
          </p:nvPr>
        </p:nvSpPr>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laceholder 10" hidden="1">
            <a:extLst>
              <a:ext uri="{FF2B5EF4-FFF2-40B4-BE49-F238E27FC236}">
                <a16:creationId xmlns:a16="http://schemas.microsoft.com/office/drawing/2014/main" id="{283AD017-01C0-492B-B353-7A766112BA10}"/>
              </a:ext>
            </a:extLst>
          </p:cNvPr>
          <p:cNvSpPr>
            <a:spLocks noGrp="1"/>
          </p:cNvSpPr>
          <p:nvPr>
            <p:ph type="dt" sz="half" idx="10"/>
          </p:nvPr>
        </p:nvSpPr>
        <p:spPr/>
        <p:txBody>
          <a:bodyPr/>
          <a:lstStyle/>
          <a:p>
            <a:fld id="{2F11E4E9-69A0-4D49-99FD-F2F04AFD96D0}" type="datetime1">
              <a:rPr lang="en-US" smtClean="0"/>
              <a:t>5/19/2024</a:t>
            </a:fld>
            <a:endParaRPr lang="en-GB"/>
          </a:p>
        </p:txBody>
      </p:sp>
      <p:sp>
        <p:nvSpPr>
          <p:cNvPr id="12" name="Footer Placeholder 11">
            <a:extLst>
              <a:ext uri="{FF2B5EF4-FFF2-40B4-BE49-F238E27FC236}">
                <a16:creationId xmlns:a16="http://schemas.microsoft.com/office/drawing/2014/main" id="{CCCA9546-5093-4515-8ABE-B60BB192884C}"/>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13" name="Slide Number Placeholder 12">
            <a:extLst>
              <a:ext uri="{FF2B5EF4-FFF2-40B4-BE49-F238E27FC236}">
                <a16:creationId xmlns:a16="http://schemas.microsoft.com/office/drawing/2014/main" id="{DADF2762-56C5-42F8-AE37-CAE71B33CA16}"/>
              </a:ext>
            </a:extLst>
          </p:cNvPr>
          <p:cNvSpPr>
            <a:spLocks noGrp="1"/>
          </p:cNvSpPr>
          <p:nvPr>
            <p:ph type="sldNum" sz="quarter" idx="12"/>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32379907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C">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222FC65-ED27-4A0A-8747-B14D9B9F75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3957"/>
          <a:stretch>
            <a:fillRect/>
          </a:stretch>
        </p:blipFill>
        <p:spPr>
          <a:xfrm>
            <a:off x="692753" y="271370"/>
            <a:ext cx="4884666" cy="6586631"/>
          </a:xfrm>
          <a:custGeom>
            <a:avLst/>
            <a:gdLst>
              <a:gd name="connsiteX0" fmla="*/ 0 w 4884666"/>
              <a:gd name="connsiteY0" fmla="*/ 0 h 6586631"/>
              <a:gd name="connsiteX1" fmla="*/ 4884666 w 4884666"/>
              <a:gd name="connsiteY1" fmla="*/ 0 h 6586631"/>
              <a:gd name="connsiteX2" fmla="*/ 4884666 w 4884666"/>
              <a:gd name="connsiteY2" fmla="*/ 6586631 h 6586631"/>
              <a:gd name="connsiteX3" fmla="*/ 0 w 4884666"/>
              <a:gd name="connsiteY3" fmla="*/ 6586631 h 6586631"/>
            </a:gdLst>
            <a:ahLst/>
            <a:cxnLst>
              <a:cxn ang="0">
                <a:pos x="connsiteX0" y="connsiteY0"/>
              </a:cxn>
              <a:cxn ang="0">
                <a:pos x="connsiteX1" y="connsiteY1"/>
              </a:cxn>
              <a:cxn ang="0">
                <a:pos x="connsiteX2" y="connsiteY2"/>
              </a:cxn>
              <a:cxn ang="0">
                <a:pos x="connsiteX3" y="connsiteY3"/>
              </a:cxn>
            </a:cxnLst>
            <a:rect l="l" t="t" r="r" b="b"/>
            <a:pathLst>
              <a:path w="4884666" h="6586631">
                <a:moveTo>
                  <a:pt x="0" y="0"/>
                </a:moveTo>
                <a:lnTo>
                  <a:pt x="4884666" y="0"/>
                </a:lnTo>
                <a:lnTo>
                  <a:pt x="4884666" y="6586631"/>
                </a:lnTo>
                <a:lnTo>
                  <a:pt x="0" y="6586631"/>
                </a:lnTo>
                <a:close/>
              </a:path>
            </a:pathLst>
          </a:custGeom>
        </p:spPr>
      </p:pic>
      <p:sp>
        <p:nvSpPr>
          <p:cNvPr id="2" name="Title 1"/>
          <p:cNvSpPr>
            <a:spLocks noGrp="1"/>
          </p:cNvSpPr>
          <p:nvPr>
            <p:ph type="title" hasCustomPrompt="1"/>
          </p:nvPr>
        </p:nvSpPr>
        <p:spPr/>
        <p:txBody>
          <a:bodyPr/>
          <a:lstStyle>
            <a:lvl1pPr>
              <a:defRPr/>
            </a:lvl1pPr>
          </a:lstStyle>
          <a:p>
            <a:r>
              <a:rPr lang="en-GB" noProof="0"/>
              <a:t>Click to add title</a:t>
            </a:r>
          </a:p>
        </p:txBody>
      </p:sp>
      <p:sp>
        <p:nvSpPr>
          <p:cNvPr id="3" name="Content Placeholder 2"/>
          <p:cNvSpPr>
            <a:spLocks noGrp="1"/>
          </p:cNvSpPr>
          <p:nvPr>
            <p:ph idx="1" hasCustomPrompt="1"/>
          </p:nvPr>
        </p:nvSpPr>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Date Placeholder 9" hidden="1">
            <a:extLst>
              <a:ext uri="{FF2B5EF4-FFF2-40B4-BE49-F238E27FC236}">
                <a16:creationId xmlns:a16="http://schemas.microsoft.com/office/drawing/2014/main" id="{1AFA3205-E28F-4A64-AA29-0C1F258C8153}"/>
              </a:ext>
            </a:extLst>
          </p:cNvPr>
          <p:cNvSpPr>
            <a:spLocks noGrp="1"/>
          </p:cNvSpPr>
          <p:nvPr>
            <p:ph type="dt" sz="half" idx="10"/>
          </p:nvPr>
        </p:nvSpPr>
        <p:spPr/>
        <p:txBody>
          <a:bodyPr/>
          <a:lstStyle/>
          <a:p>
            <a:fld id="{80E712DB-3597-4CB5-8CF6-B391CBC47B4D}" type="datetime1">
              <a:rPr lang="en-US" smtClean="0"/>
              <a:t>5/19/2024</a:t>
            </a:fld>
            <a:endParaRPr lang="en-GB"/>
          </a:p>
        </p:txBody>
      </p:sp>
      <p:sp>
        <p:nvSpPr>
          <p:cNvPr id="12" name="Footer Placeholder 11">
            <a:extLst>
              <a:ext uri="{FF2B5EF4-FFF2-40B4-BE49-F238E27FC236}">
                <a16:creationId xmlns:a16="http://schemas.microsoft.com/office/drawing/2014/main" id="{CE7A6A42-F70B-4D47-9A15-EF39FF2EBBBD}"/>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13" name="Slide Number Placeholder 12">
            <a:extLst>
              <a:ext uri="{FF2B5EF4-FFF2-40B4-BE49-F238E27FC236}">
                <a16:creationId xmlns:a16="http://schemas.microsoft.com/office/drawing/2014/main" id="{73155B07-98B4-4271-94A9-2ADFF3B17681}"/>
              </a:ext>
            </a:extLst>
          </p:cNvPr>
          <p:cNvSpPr>
            <a:spLocks noGrp="1"/>
          </p:cNvSpPr>
          <p:nvPr>
            <p:ph type="sldNum" sz="quarter" idx="12"/>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2782895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F1FE251-CD57-4DBF-8BA2-929A156C0DD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3957"/>
          <a:stretch>
            <a:fillRect/>
          </a:stretch>
        </p:blipFill>
        <p:spPr>
          <a:xfrm>
            <a:off x="692753" y="271370"/>
            <a:ext cx="4884666" cy="6586630"/>
          </a:xfrm>
          <a:custGeom>
            <a:avLst/>
            <a:gdLst>
              <a:gd name="connsiteX0" fmla="*/ 0 w 4884666"/>
              <a:gd name="connsiteY0" fmla="*/ 0 h 6586630"/>
              <a:gd name="connsiteX1" fmla="*/ 4884666 w 4884666"/>
              <a:gd name="connsiteY1" fmla="*/ 0 h 6586630"/>
              <a:gd name="connsiteX2" fmla="*/ 4884666 w 4884666"/>
              <a:gd name="connsiteY2" fmla="*/ 6586630 h 6586630"/>
              <a:gd name="connsiteX3" fmla="*/ 0 w 4884666"/>
              <a:gd name="connsiteY3" fmla="*/ 6586630 h 6586630"/>
            </a:gdLst>
            <a:ahLst/>
            <a:cxnLst>
              <a:cxn ang="0">
                <a:pos x="connsiteX0" y="connsiteY0"/>
              </a:cxn>
              <a:cxn ang="0">
                <a:pos x="connsiteX1" y="connsiteY1"/>
              </a:cxn>
              <a:cxn ang="0">
                <a:pos x="connsiteX2" y="connsiteY2"/>
              </a:cxn>
              <a:cxn ang="0">
                <a:pos x="connsiteX3" y="connsiteY3"/>
              </a:cxn>
            </a:cxnLst>
            <a:rect l="l" t="t" r="r" b="b"/>
            <a:pathLst>
              <a:path w="4884666" h="6586630">
                <a:moveTo>
                  <a:pt x="0" y="0"/>
                </a:moveTo>
                <a:lnTo>
                  <a:pt x="4884666" y="0"/>
                </a:lnTo>
                <a:lnTo>
                  <a:pt x="4884666" y="6586630"/>
                </a:lnTo>
                <a:lnTo>
                  <a:pt x="0" y="6586630"/>
                </a:lnTo>
                <a:close/>
              </a:path>
            </a:pathLst>
          </a:custGeom>
        </p:spPr>
      </p:pic>
      <p:sp>
        <p:nvSpPr>
          <p:cNvPr id="2" name="Title 1"/>
          <p:cNvSpPr>
            <a:spLocks noGrp="1"/>
          </p:cNvSpPr>
          <p:nvPr>
            <p:ph type="title" hasCustomPrompt="1"/>
          </p:nvPr>
        </p:nvSpPr>
        <p:spPr/>
        <p:txBody>
          <a:bodyPr/>
          <a:lstStyle>
            <a:lvl1pPr>
              <a:defRPr/>
            </a:lvl1pPr>
          </a:lstStyle>
          <a:p>
            <a:r>
              <a:rPr lang="en-GB" noProof="0"/>
              <a:t>Click to add title</a:t>
            </a:r>
          </a:p>
        </p:txBody>
      </p:sp>
      <p:sp>
        <p:nvSpPr>
          <p:cNvPr id="3" name="Content Placeholder 2"/>
          <p:cNvSpPr>
            <a:spLocks noGrp="1"/>
          </p:cNvSpPr>
          <p:nvPr>
            <p:ph idx="1" hasCustomPrompt="1"/>
          </p:nvPr>
        </p:nvSpPr>
        <p:spPr/>
        <p:txBody>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Date Placeholder 10" hidden="1">
            <a:extLst>
              <a:ext uri="{FF2B5EF4-FFF2-40B4-BE49-F238E27FC236}">
                <a16:creationId xmlns:a16="http://schemas.microsoft.com/office/drawing/2014/main" id="{6F747C89-9A46-4659-B206-5F75B7D3EF89}"/>
              </a:ext>
            </a:extLst>
          </p:cNvPr>
          <p:cNvSpPr>
            <a:spLocks noGrp="1"/>
          </p:cNvSpPr>
          <p:nvPr>
            <p:ph type="dt" sz="half" idx="10"/>
          </p:nvPr>
        </p:nvSpPr>
        <p:spPr/>
        <p:txBody>
          <a:bodyPr/>
          <a:lstStyle/>
          <a:p>
            <a:fld id="{7BABA92F-2BF0-4D31-9315-200240320743}" type="datetime1">
              <a:rPr lang="en-US" smtClean="0"/>
              <a:t>5/19/2024</a:t>
            </a:fld>
            <a:endParaRPr lang="en-GB"/>
          </a:p>
        </p:txBody>
      </p:sp>
      <p:sp>
        <p:nvSpPr>
          <p:cNvPr id="12" name="Footer Placeholder 11">
            <a:extLst>
              <a:ext uri="{FF2B5EF4-FFF2-40B4-BE49-F238E27FC236}">
                <a16:creationId xmlns:a16="http://schemas.microsoft.com/office/drawing/2014/main" id="{6DC0891F-F3FD-4D20-8D1C-0C322AB93042}"/>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13" name="Slide Number Placeholder 12">
            <a:extLst>
              <a:ext uri="{FF2B5EF4-FFF2-40B4-BE49-F238E27FC236}">
                <a16:creationId xmlns:a16="http://schemas.microsoft.com/office/drawing/2014/main" id="{826763DA-E45B-4C32-ACC6-09B27AE17023}"/>
              </a:ext>
            </a:extLst>
          </p:cNvPr>
          <p:cNvSpPr>
            <a:spLocks noGrp="1"/>
          </p:cNvSpPr>
          <p:nvPr>
            <p:ph type="sldNum" sz="quarter" idx="12"/>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17947693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75B2C721-291E-4E0F-B3E1-8FF33BEE134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3957"/>
          <a:stretch>
            <a:fillRect/>
          </a:stretch>
        </p:blipFill>
        <p:spPr>
          <a:xfrm>
            <a:off x="692753" y="271370"/>
            <a:ext cx="4884666" cy="6586630"/>
          </a:xfrm>
          <a:custGeom>
            <a:avLst/>
            <a:gdLst>
              <a:gd name="connsiteX0" fmla="*/ 0 w 4884666"/>
              <a:gd name="connsiteY0" fmla="*/ 0 h 6586630"/>
              <a:gd name="connsiteX1" fmla="*/ 4884666 w 4884666"/>
              <a:gd name="connsiteY1" fmla="*/ 0 h 6586630"/>
              <a:gd name="connsiteX2" fmla="*/ 4884666 w 4884666"/>
              <a:gd name="connsiteY2" fmla="*/ 6586630 h 6586630"/>
              <a:gd name="connsiteX3" fmla="*/ 0 w 4884666"/>
              <a:gd name="connsiteY3" fmla="*/ 6586630 h 6586630"/>
            </a:gdLst>
            <a:ahLst/>
            <a:cxnLst>
              <a:cxn ang="0">
                <a:pos x="connsiteX0" y="connsiteY0"/>
              </a:cxn>
              <a:cxn ang="0">
                <a:pos x="connsiteX1" y="connsiteY1"/>
              </a:cxn>
              <a:cxn ang="0">
                <a:pos x="connsiteX2" y="connsiteY2"/>
              </a:cxn>
              <a:cxn ang="0">
                <a:pos x="connsiteX3" y="connsiteY3"/>
              </a:cxn>
            </a:cxnLst>
            <a:rect l="l" t="t" r="r" b="b"/>
            <a:pathLst>
              <a:path w="4884666" h="6586630">
                <a:moveTo>
                  <a:pt x="0" y="0"/>
                </a:moveTo>
                <a:lnTo>
                  <a:pt x="4884666" y="0"/>
                </a:lnTo>
                <a:lnTo>
                  <a:pt x="4884666" y="6586630"/>
                </a:lnTo>
                <a:lnTo>
                  <a:pt x="0" y="6586630"/>
                </a:lnTo>
                <a:close/>
              </a:path>
            </a:pathLst>
          </a:custGeom>
        </p:spPr>
      </p:pic>
      <p:sp>
        <p:nvSpPr>
          <p:cNvPr id="2" name="Title 1"/>
          <p:cNvSpPr>
            <a:spLocks noGrp="1"/>
          </p:cNvSpPr>
          <p:nvPr>
            <p:ph type="title" hasCustomPrompt="1"/>
          </p:nvPr>
        </p:nvSpPr>
        <p:spPr/>
        <p:txBody>
          <a:bodyPr/>
          <a:lstStyle>
            <a:lvl1pPr>
              <a:defRPr/>
            </a:lvl1pPr>
          </a:lstStyle>
          <a:p>
            <a:r>
              <a:rPr lang="en-GB" noProof="0"/>
              <a:t>Click to add title</a:t>
            </a:r>
          </a:p>
        </p:txBody>
      </p:sp>
      <p:sp>
        <p:nvSpPr>
          <p:cNvPr id="3" name="Content Placeholder 2"/>
          <p:cNvSpPr>
            <a:spLocks noGrp="1"/>
          </p:cNvSpPr>
          <p:nvPr>
            <p:ph idx="1" hasCustomPrompt="1"/>
          </p:nvPr>
        </p:nvSpPr>
        <p:spPr/>
        <p:txBody>
          <a:body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hidden="1">
            <a:extLst>
              <a:ext uri="{FF2B5EF4-FFF2-40B4-BE49-F238E27FC236}">
                <a16:creationId xmlns:a16="http://schemas.microsoft.com/office/drawing/2014/main" id="{2110C5EB-7CC5-44F4-B16A-61102F387558}"/>
              </a:ext>
            </a:extLst>
          </p:cNvPr>
          <p:cNvSpPr>
            <a:spLocks noGrp="1"/>
          </p:cNvSpPr>
          <p:nvPr>
            <p:ph type="dt" sz="half" idx="10"/>
          </p:nvPr>
        </p:nvSpPr>
        <p:spPr/>
        <p:txBody>
          <a:bodyPr/>
          <a:lstStyle/>
          <a:p>
            <a:fld id="{3FADA118-3DC7-40C2-B980-2150C1A33003}" type="datetime1">
              <a:rPr lang="en-US" smtClean="0"/>
              <a:t>5/19/2024</a:t>
            </a:fld>
            <a:endParaRPr lang="en-GB"/>
          </a:p>
        </p:txBody>
      </p:sp>
      <p:sp>
        <p:nvSpPr>
          <p:cNvPr id="5" name="Footer Placeholder 4">
            <a:extLst>
              <a:ext uri="{FF2B5EF4-FFF2-40B4-BE49-F238E27FC236}">
                <a16:creationId xmlns:a16="http://schemas.microsoft.com/office/drawing/2014/main" id="{4E1DD033-D11F-42A6-9B26-CFC1BF29B6D2}"/>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6" name="Slide Number Placeholder 5">
            <a:extLst>
              <a:ext uri="{FF2B5EF4-FFF2-40B4-BE49-F238E27FC236}">
                <a16:creationId xmlns:a16="http://schemas.microsoft.com/office/drawing/2014/main" id="{4C661410-F902-4248-AC49-5CD163673836}"/>
              </a:ext>
            </a:extLst>
          </p:cNvPr>
          <p:cNvSpPr>
            <a:spLocks noGrp="1"/>
          </p:cNvSpPr>
          <p:nvPr>
            <p:ph type="sldNum" sz="quarter" idx="12"/>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5316864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 preserve="1">
  <p:cSld name="Title and content F">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E851BEEC-661D-4FA8-A868-403C94B6E41F}"/>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33750" b="5242"/>
          <a:stretch>
            <a:fillRect/>
          </a:stretch>
        </p:blipFill>
        <p:spPr>
          <a:xfrm>
            <a:off x="7989751" y="348967"/>
            <a:ext cx="4202191" cy="6509033"/>
          </a:xfrm>
          <a:custGeom>
            <a:avLst/>
            <a:gdLst>
              <a:gd name="connsiteX0" fmla="*/ 0 w 4202191"/>
              <a:gd name="connsiteY0" fmla="*/ 0 h 6498471"/>
              <a:gd name="connsiteX1" fmla="*/ 4202191 w 4202191"/>
              <a:gd name="connsiteY1" fmla="*/ 0 h 6498471"/>
              <a:gd name="connsiteX2" fmla="*/ 4202191 w 4202191"/>
              <a:gd name="connsiteY2" fmla="*/ 6498471 h 6498471"/>
              <a:gd name="connsiteX3" fmla="*/ 0 w 4202191"/>
              <a:gd name="connsiteY3" fmla="*/ 6498471 h 6498471"/>
            </a:gdLst>
            <a:ahLst/>
            <a:cxnLst>
              <a:cxn ang="0">
                <a:pos x="connsiteX0" y="connsiteY0"/>
              </a:cxn>
              <a:cxn ang="0">
                <a:pos x="connsiteX1" y="connsiteY1"/>
              </a:cxn>
              <a:cxn ang="0">
                <a:pos x="connsiteX2" y="connsiteY2"/>
              </a:cxn>
              <a:cxn ang="0">
                <a:pos x="connsiteX3" y="connsiteY3"/>
              </a:cxn>
            </a:cxnLst>
            <a:rect l="l" t="t" r="r" b="b"/>
            <a:pathLst>
              <a:path w="4202191" h="6498471">
                <a:moveTo>
                  <a:pt x="0" y="0"/>
                </a:moveTo>
                <a:lnTo>
                  <a:pt x="4202191" y="0"/>
                </a:lnTo>
                <a:lnTo>
                  <a:pt x="4202191" y="6498471"/>
                </a:lnTo>
                <a:lnTo>
                  <a:pt x="0" y="6498471"/>
                </a:lnTo>
                <a:close/>
              </a:path>
            </a:pathLst>
          </a:custGeom>
        </p:spPr>
      </p:pic>
      <p:sp>
        <p:nvSpPr>
          <p:cNvPr id="2" name="Title 1"/>
          <p:cNvSpPr>
            <a:spLocks noGrp="1"/>
          </p:cNvSpPr>
          <p:nvPr>
            <p:ph type="title" hasCustomPrompt="1"/>
          </p:nvPr>
        </p:nvSpPr>
        <p:spPr>
          <a:xfrm>
            <a:off x="1260000" y="990000"/>
            <a:ext cx="5733219" cy="1224000"/>
          </a:xfrm>
        </p:spPr>
        <p:txBody>
          <a:bodyPr/>
          <a:lstStyle>
            <a:lvl1pPr>
              <a:defRPr/>
            </a:lvl1pPr>
          </a:lstStyle>
          <a:p>
            <a:r>
              <a:rPr lang="en-GB" noProof="0"/>
              <a:t>Click to add title</a:t>
            </a:r>
          </a:p>
        </p:txBody>
      </p:sp>
      <p:sp>
        <p:nvSpPr>
          <p:cNvPr id="3" name="Content Placeholder 2"/>
          <p:cNvSpPr>
            <a:spLocks noGrp="1"/>
          </p:cNvSpPr>
          <p:nvPr>
            <p:ph idx="1" hasCustomPrompt="1"/>
          </p:nvPr>
        </p:nvSpPr>
        <p:spPr>
          <a:xfrm>
            <a:off x="1260000" y="2304000"/>
            <a:ext cx="5733218" cy="4014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 name="Freeform: Shape 17">
            <a:extLst>
              <a:ext uri="{FF2B5EF4-FFF2-40B4-BE49-F238E27FC236}">
                <a16:creationId xmlns:a16="http://schemas.microsoft.com/office/drawing/2014/main" id="{1290B828-A02F-4290-A26C-A8FF100033E1}"/>
              </a:ext>
            </a:extLst>
          </p:cNvPr>
          <p:cNvSpPr/>
          <p:nvPr/>
        </p:nvSpPr>
        <p:spPr>
          <a:xfrm>
            <a:off x="7018137" y="5580134"/>
            <a:ext cx="2903997" cy="1277866"/>
          </a:xfrm>
          <a:custGeom>
            <a:avLst/>
            <a:gdLst>
              <a:gd name="connsiteX0" fmla="*/ 1401032 w 2903997"/>
              <a:gd name="connsiteY0" fmla="*/ 0 h 1277866"/>
              <a:gd name="connsiteX1" fmla="*/ 2895594 w 2903997"/>
              <a:gd name="connsiteY1" fmla="*/ 1191604 h 1277866"/>
              <a:gd name="connsiteX2" fmla="*/ 2903997 w 2903997"/>
              <a:gd name="connsiteY2" fmla="*/ 1277866 h 1277866"/>
              <a:gd name="connsiteX3" fmla="*/ 0 w 2903997"/>
              <a:gd name="connsiteY3" fmla="*/ 1277866 h 1277866"/>
              <a:gd name="connsiteX4" fmla="*/ 0 w 2903997"/>
              <a:gd name="connsiteY4" fmla="*/ 581025 h 1277866"/>
              <a:gd name="connsiteX5" fmla="*/ 1401032 w 2903997"/>
              <a:gd name="connsiteY5" fmla="*/ 0 h 127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3997" h="1277866">
                <a:moveTo>
                  <a:pt x="1401032" y="0"/>
                </a:moveTo>
                <a:cubicBezTo>
                  <a:pt x="2539746" y="0"/>
                  <a:pt x="2824424" y="622417"/>
                  <a:pt x="2895594" y="1191604"/>
                </a:cubicBezTo>
                <a:lnTo>
                  <a:pt x="2903997" y="1277866"/>
                </a:lnTo>
                <a:lnTo>
                  <a:pt x="0" y="1277866"/>
                </a:lnTo>
                <a:lnTo>
                  <a:pt x="0" y="581025"/>
                </a:lnTo>
                <a:cubicBezTo>
                  <a:pt x="0" y="280702"/>
                  <a:pt x="492633" y="0"/>
                  <a:pt x="1401032" y="0"/>
                </a:cubicBezTo>
                <a:close/>
              </a:path>
            </a:pathLst>
          </a:custGeom>
          <a:solidFill>
            <a:srgbClr val="780000"/>
          </a:solidFill>
          <a:ln w="9525" cap="flat">
            <a:noFill/>
            <a:prstDash val="solid"/>
            <a:miter/>
          </a:ln>
        </p:spPr>
        <p:txBody>
          <a:bodyPr rtlCol="0" anchor="ctr"/>
          <a:lstStyle/>
          <a:p>
            <a:endParaRPr lang="en-GB"/>
          </a:p>
        </p:txBody>
      </p:sp>
      <p:grpSp>
        <p:nvGrpSpPr>
          <p:cNvPr id="14" name="Group 13">
            <a:extLst>
              <a:ext uri="{FF2B5EF4-FFF2-40B4-BE49-F238E27FC236}">
                <a16:creationId xmlns:a16="http://schemas.microsoft.com/office/drawing/2014/main" id="{7E50E24D-3452-4AEA-8E25-DF94DB7BD1BC}"/>
              </a:ext>
            </a:extLst>
          </p:cNvPr>
          <p:cNvGrpSpPr/>
          <p:nvPr userDrawn="1"/>
        </p:nvGrpSpPr>
        <p:grpSpPr>
          <a:xfrm>
            <a:off x="11109582" y="6297619"/>
            <a:ext cx="722417" cy="211414"/>
            <a:chOff x="9077171" y="4521302"/>
            <a:chExt cx="2250662" cy="658654"/>
          </a:xfrm>
          <a:solidFill>
            <a:schemeClr val="bg1"/>
          </a:solidFill>
        </p:grpSpPr>
        <p:sp>
          <p:nvSpPr>
            <p:cNvPr id="15" name="Freeform: Shape 14">
              <a:extLst>
                <a:ext uri="{FF2B5EF4-FFF2-40B4-BE49-F238E27FC236}">
                  <a16:creationId xmlns:a16="http://schemas.microsoft.com/office/drawing/2014/main" id="{E8F937DE-0134-48B9-920A-36A1B74946F9}"/>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7B0F19FE-6228-43FA-8158-E10D1A6AB4E8}"/>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9D825B5A-6160-461E-B0CF-7E32F7F57742}"/>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B9B24980-66B6-449A-BCFA-44D2234CF36F}"/>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sp>
        <p:nvSpPr>
          <p:cNvPr id="4" name="Date Placeholder 3" hidden="1">
            <a:extLst>
              <a:ext uri="{FF2B5EF4-FFF2-40B4-BE49-F238E27FC236}">
                <a16:creationId xmlns:a16="http://schemas.microsoft.com/office/drawing/2014/main" id="{C0A22FDB-D2F9-4ECF-B1BB-CD4C15612CB9}"/>
              </a:ext>
            </a:extLst>
          </p:cNvPr>
          <p:cNvSpPr>
            <a:spLocks noGrp="1"/>
          </p:cNvSpPr>
          <p:nvPr>
            <p:ph type="dt" sz="half" idx="10"/>
          </p:nvPr>
        </p:nvSpPr>
        <p:spPr/>
        <p:txBody>
          <a:bodyPr/>
          <a:lstStyle/>
          <a:p>
            <a:fld id="{BCC423AC-635B-46C6-B501-2F8CBCDBB722}" type="datetime1">
              <a:rPr lang="en-US" smtClean="0"/>
              <a:t>5/19/2024</a:t>
            </a:fld>
            <a:endParaRPr lang="en-GB"/>
          </a:p>
        </p:txBody>
      </p:sp>
      <p:sp>
        <p:nvSpPr>
          <p:cNvPr id="5" name="Footer Placeholder 4">
            <a:extLst>
              <a:ext uri="{FF2B5EF4-FFF2-40B4-BE49-F238E27FC236}">
                <a16:creationId xmlns:a16="http://schemas.microsoft.com/office/drawing/2014/main" id="{2C77F15B-A557-43E5-BF45-ED0DA5BFC5E8}"/>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6" name="Slide Number Placeholder 5">
            <a:extLst>
              <a:ext uri="{FF2B5EF4-FFF2-40B4-BE49-F238E27FC236}">
                <a16:creationId xmlns:a16="http://schemas.microsoft.com/office/drawing/2014/main" id="{9F99DEC4-DBFB-414B-8B5B-D84B558F04DC}"/>
              </a:ext>
            </a:extLst>
          </p:cNvPr>
          <p:cNvSpPr>
            <a:spLocks noGrp="1"/>
          </p:cNvSpPr>
          <p:nvPr>
            <p:ph type="sldNum" sz="quarter" idx="12"/>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10433890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C17285FC-9316-4088-8DEC-5407513F745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18011"/>
          <a:stretch>
            <a:fillRect/>
          </a:stretch>
        </p:blipFill>
        <p:spPr>
          <a:xfrm>
            <a:off x="6593305" y="0"/>
            <a:ext cx="5369176" cy="6192855"/>
          </a:xfrm>
          <a:custGeom>
            <a:avLst/>
            <a:gdLst>
              <a:gd name="connsiteX0" fmla="*/ 0 w 5369176"/>
              <a:gd name="connsiteY0" fmla="*/ 0 h 6192855"/>
              <a:gd name="connsiteX1" fmla="*/ 5369176 w 5369176"/>
              <a:gd name="connsiteY1" fmla="*/ 0 h 6192855"/>
              <a:gd name="connsiteX2" fmla="*/ 5369176 w 5369176"/>
              <a:gd name="connsiteY2" fmla="*/ 6192855 h 6192855"/>
              <a:gd name="connsiteX3" fmla="*/ 0 w 5369176"/>
              <a:gd name="connsiteY3" fmla="*/ 6192855 h 6192855"/>
            </a:gdLst>
            <a:ahLst/>
            <a:cxnLst>
              <a:cxn ang="0">
                <a:pos x="connsiteX0" y="connsiteY0"/>
              </a:cxn>
              <a:cxn ang="0">
                <a:pos x="connsiteX1" y="connsiteY1"/>
              </a:cxn>
              <a:cxn ang="0">
                <a:pos x="connsiteX2" y="connsiteY2"/>
              </a:cxn>
              <a:cxn ang="0">
                <a:pos x="connsiteX3" y="connsiteY3"/>
              </a:cxn>
            </a:cxnLst>
            <a:rect l="l" t="t" r="r" b="b"/>
            <a:pathLst>
              <a:path w="5369176" h="6192855">
                <a:moveTo>
                  <a:pt x="0" y="0"/>
                </a:moveTo>
                <a:lnTo>
                  <a:pt x="5369176" y="0"/>
                </a:lnTo>
                <a:lnTo>
                  <a:pt x="5369176" y="6192855"/>
                </a:lnTo>
                <a:lnTo>
                  <a:pt x="0" y="6192855"/>
                </a:lnTo>
                <a:close/>
              </a:path>
            </a:pathLst>
          </a:custGeom>
        </p:spPr>
      </p:pic>
      <p:sp>
        <p:nvSpPr>
          <p:cNvPr id="2" name="Title 1"/>
          <p:cNvSpPr>
            <a:spLocks noGrp="1"/>
          </p:cNvSpPr>
          <p:nvPr>
            <p:ph type="title" hasCustomPrompt="1"/>
          </p:nvPr>
        </p:nvSpPr>
        <p:spPr>
          <a:xfrm>
            <a:off x="1260000" y="990000"/>
            <a:ext cx="5112001" cy="1224000"/>
          </a:xfrm>
        </p:spPr>
        <p:txBody>
          <a:bodyPr/>
          <a:lstStyle>
            <a:lvl1pPr>
              <a:defRPr/>
            </a:lvl1pPr>
          </a:lstStyle>
          <a:p>
            <a:r>
              <a:rPr lang="en-GB" noProof="0"/>
              <a:t>Click to add title</a:t>
            </a:r>
          </a:p>
        </p:txBody>
      </p:sp>
      <p:sp>
        <p:nvSpPr>
          <p:cNvPr id="3" name="Content Placeholder 2"/>
          <p:cNvSpPr>
            <a:spLocks noGrp="1"/>
          </p:cNvSpPr>
          <p:nvPr>
            <p:ph idx="1" hasCustomPrompt="1"/>
          </p:nvPr>
        </p:nvSpPr>
        <p:spPr>
          <a:xfrm>
            <a:off x="1260000" y="2304000"/>
            <a:ext cx="5112000" cy="4014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hidden="1">
            <a:extLst>
              <a:ext uri="{FF2B5EF4-FFF2-40B4-BE49-F238E27FC236}">
                <a16:creationId xmlns:a16="http://schemas.microsoft.com/office/drawing/2014/main" id="{9B6DE3AF-FB54-403E-BBC5-96EA83D02843}"/>
              </a:ext>
            </a:extLst>
          </p:cNvPr>
          <p:cNvSpPr>
            <a:spLocks noGrp="1"/>
          </p:cNvSpPr>
          <p:nvPr>
            <p:ph type="dt" sz="half" idx="10"/>
          </p:nvPr>
        </p:nvSpPr>
        <p:spPr/>
        <p:txBody>
          <a:bodyPr/>
          <a:lstStyle/>
          <a:p>
            <a:fld id="{C60CEC86-3AEE-45E8-A143-90054D5F0426}" type="datetime1">
              <a:rPr lang="en-US" smtClean="0"/>
              <a:t>5/19/2024</a:t>
            </a:fld>
            <a:endParaRPr lang="en-GB"/>
          </a:p>
        </p:txBody>
      </p:sp>
      <p:sp>
        <p:nvSpPr>
          <p:cNvPr id="5" name="Footer Placeholder 4">
            <a:extLst>
              <a:ext uri="{FF2B5EF4-FFF2-40B4-BE49-F238E27FC236}">
                <a16:creationId xmlns:a16="http://schemas.microsoft.com/office/drawing/2014/main" id="{3BE8636B-5737-4A8A-85A3-6D964390D5C6}"/>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6" name="Slide Number Placeholder 5">
            <a:extLst>
              <a:ext uri="{FF2B5EF4-FFF2-40B4-BE49-F238E27FC236}">
                <a16:creationId xmlns:a16="http://schemas.microsoft.com/office/drawing/2014/main" id="{121BEBDD-A240-470D-9ACE-74D04F28EC12}"/>
              </a:ext>
            </a:extLst>
          </p:cNvPr>
          <p:cNvSpPr>
            <a:spLocks noGrp="1"/>
          </p:cNvSpPr>
          <p:nvPr>
            <p:ph type="sldNum" sz="quarter" idx="12"/>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19594652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w. picture">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868BE4E9-A5D4-433D-AD09-B385F7166F8A}"/>
              </a:ext>
            </a:extLst>
          </p:cNvPr>
          <p:cNvSpPr>
            <a:spLocks noGrp="1"/>
          </p:cNvSpPr>
          <p:nvPr>
            <p:ph type="pic" sz="quarter" idx="16"/>
          </p:nvPr>
        </p:nvSpPr>
        <p:spPr>
          <a:xfrm>
            <a:off x="350612" y="669925"/>
            <a:ext cx="5311425" cy="6188075"/>
          </a:xfrm>
          <a:custGeom>
            <a:avLst/>
            <a:gdLst>
              <a:gd name="connsiteX0" fmla="*/ 2648053 w 5311425"/>
              <a:gd name="connsiteY0" fmla="*/ 0 h 6214553"/>
              <a:gd name="connsiteX1" fmla="*/ 2648154 w 5311425"/>
              <a:gd name="connsiteY1" fmla="*/ 0 h 6214553"/>
              <a:gd name="connsiteX2" fmla="*/ 2888958 w 5311425"/>
              <a:gd name="connsiteY2" fmla="*/ 4039 h 6214553"/>
              <a:gd name="connsiteX3" fmla="*/ 5311425 w 5311425"/>
              <a:gd name="connsiteY3" fmla="*/ 2174174 h 6214553"/>
              <a:gd name="connsiteX4" fmla="*/ 5311425 w 5311425"/>
              <a:gd name="connsiteY4" fmla="*/ 6214553 h 6214553"/>
              <a:gd name="connsiteX5" fmla="*/ 0 w 5311425"/>
              <a:gd name="connsiteY5" fmla="*/ 6214553 h 6214553"/>
              <a:gd name="connsiteX6" fmla="*/ 0 w 5311425"/>
              <a:gd name="connsiteY6" fmla="*/ 851655 h 6214553"/>
              <a:gd name="connsiteX7" fmla="*/ 6509 w 5311425"/>
              <a:gd name="connsiteY7" fmla="*/ 775437 h 6214553"/>
              <a:gd name="connsiteX8" fmla="*/ 589680 w 5311425"/>
              <a:gd name="connsiteY8" fmla="*/ 317337 h 6214553"/>
              <a:gd name="connsiteX9" fmla="*/ 2286856 w 5311425"/>
              <a:gd name="connsiteY9" fmla="*/ 8713 h 621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1425" h="6214553">
                <a:moveTo>
                  <a:pt x="2648053" y="0"/>
                </a:moveTo>
                <a:lnTo>
                  <a:pt x="2648154" y="0"/>
                </a:lnTo>
                <a:lnTo>
                  <a:pt x="2888958" y="4039"/>
                </a:lnTo>
                <a:cubicBezTo>
                  <a:pt x="5299675" y="86879"/>
                  <a:pt x="5311425" y="1424048"/>
                  <a:pt x="5311425" y="2174174"/>
                </a:cubicBezTo>
                <a:lnTo>
                  <a:pt x="5311425" y="6214553"/>
                </a:lnTo>
                <a:lnTo>
                  <a:pt x="0" y="6214553"/>
                </a:lnTo>
                <a:lnTo>
                  <a:pt x="0" y="851655"/>
                </a:lnTo>
                <a:lnTo>
                  <a:pt x="6509" y="775437"/>
                </a:lnTo>
                <a:cubicBezTo>
                  <a:pt x="39963" y="589636"/>
                  <a:pt x="198244" y="443237"/>
                  <a:pt x="589680" y="317337"/>
                </a:cubicBezTo>
                <a:cubicBezTo>
                  <a:pt x="912689" y="212336"/>
                  <a:pt x="1478586" y="48125"/>
                  <a:pt x="2286856" y="8713"/>
                </a:cubicBezTo>
                <a:close/>
              </a:path>
            </a:pathLst>
          </a:custGeom>
        </p:spPr>
        <p:txBody>
          <a:bodyPr wrap="square" tIns="720000">
            <a:noAutofit/>
          </a:bodyPr>
          <a:lstStyle>
            <a:lvl1pPr marL="0" indent="0" algn="ctr">
              <a:buNone/>
              <a:defRPr/>
            </a:lvl1pPr>
          </a:lstStyle>
          <a:p>
            <a:r>
              <a:rPr lang="en-US"/>
              <a:t>Click icon to add picture</a:t>
            </a:r>
            <a:endParaRPr lang="en-GB"/>
          </a:p>
        </p:txBody>
      </p:sp>
      <p:sp>
        <p:nvSpPr>
          <p:cNvPr id="2" name="Title 1"/>
          <p:cNvSpPr>
            <a:spLocks noGrp="1"/>
          </p:cNvSpPr>
          <p:nvPr>
            <p:ph type="title" hasCustomPrompt="1"/>
          </p:nvPr>
        </p:nvSpPr>
        <p:spPr>
          <a:xfrm>
            <a:off x="6188400" y="990000"/>
            <a:ext cx="4744800" cy="1224000"/>
          </a:xfrm>
        </p:spPr>
        <p:txBody>
          <a:bodyPr/>
          <a:lstStyle>
            <a:lvl1pPr>
              <a:defRPr/>
            </a:lvl1pPr>
          </a:lstStyle>
          <a:p>
            <a:r>
              <a:rPr lang="en-GB" noProof="0"/>
              <a:t>Click to add title</a:t>
            </a:r>
          </a:p>
        </p:txBody>
      </p:sp>
      <p:sp>
        <p:nvSpPr>
          <p:cNvPr id="3" name="Content Placeholder 2"/>
          <p:cNvSpPr>
            <a:spLocks noGrp="1"/>
          </p:cNvSpPr>
          <p:nvPr>
            <p:ph idx="1" hasCustomPrompt="1"/>
          </p:nvPr>
        </p:nvSpPr>
        <p:spPr>
          <a:xfrm>
            <a:off x="6188400" y="2304000"/>
            <a:ext cx="4744800" cy="4014000"/>
          </a:xfrm>
        </p:spPr>
        <p:txBody>
          <a:bodyPr/>
          <a:lstStyle>
            <a:lvl1pPr>
              <a:defRPr/>
            </a:lvl1pPr>
          </a:lstStyle>
          <a:p>
            <a:pPr lvl="0"/>
            <a:r>
              <a:rPr lang="en-GB" noProof="0"/>
              <a:t>Click to add text</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hidden="1">
            <a:extLst>
              <a:ext uri="{FF2B5EF4-FFF2-40B4-BE49-F238E27FC236}">
                <a16:creationId xmlns:a16="http://schemas.microsoft.com/office/drawing/2014/main" id="{DDE68A30-EDF0-482C-8066-AC437DF63918}"/>
              </a:ext>
            </a:extLst>
          </p:cNvPr>
          <p:cNvSpPr>
            <a:spLocks noGrp="1"/>
          </p:cNvSpPr>
          <p:nvPr>
            <p:ph type="dt" sz="half" idx="17"/>
          </p:nvPr>
        </p:nvSpPr>
        <p:spPr/>
        <p:txBody>
          <a:bodyPr/>
          <a:lstStyle/>
          <a:p>
            <a:fld id="{4465E008-715A-472C-A43C-BEF76D88EC0B}" type="datetime1">
              <a:rPr lang="en-US" smtClean="0"/>
              <a:t>5/19/2024</a:t>
            </a:fld>
            <a:endParaRPr lang="en-GB"/>
          </a:p>
        </p:txBody>
      </p:sp>
      <p:sp>
        <p:nvSpPr>
          <p:cNvPr id="5" name="Footer Placeholder 4">
            <a:extLst>
              <a:ext uri="{FF2B5EF4-FFF2-40B4-BE49-F238E27FC236}">
                <a16:creationId xmlns:a16="http://schemas.microsoft.com/office/drawing/2014/main" id="{7D7687BB-854F-4060-BCF7-87EEE2144F12}"/>
              </a:ext>
            </a:extLst>
          </p:cNvPr>
          <p:cNvSpPr>
            <a:spLocks noGrp="1"/>
          </p:cNvSpPr>
          <p:nvPr>
            <p:ph type="ftr" sz="quarter" idx="18"/>
          </p:nvPr>
        </p:nvSpPr>
        <p:spPr/>
        <p:txBody>
          <a:bodyPr/>
          <a:lstStyle/>
          <a:p>
            <a:r>
              <a:rPr lang="en-US"/>
              <a:t>Classification Internal Use   Author SALA Approved by SALA Version 1 </a:t>
            </a:r>
            <a:endParaRPr lang="en-GB"/>
          </a:p>
        </p:txBody>
      </p:sp>
      <p:sp>
        <p:nvSpPr>
          <p:cNvPr id="6" name="Slide Number Placeholder 5">
            <a:extLst>
              <a:ext uri="{FF2B5EF4-FFF2-40B4-BE49-F238E27FC236}">
                <a16:creationId xmlns:a16="http://schemas.microsoft.com/office/drawing/2014/main" id="{642F2472-1AE7-491D-922A-C4F0FD906BAC}"/>
              </a:ext>
            </a:extLst>
          </p:cNvPr>
          <p:cNvSpPr>
            <a:spLocks noGrp="1"/>
          </p:cNvSpPr>
          <p:nvPr>
            <p:ph type="sldNum" sz="quarter" idx="19"/>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2956527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image - white">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5EE9310-65F5-44DD-88CE-FC5D510ADE13}"/>
              </a:ext>
            </a:extLst>
          </p:cNvPr>
          <p:cNvGraphicFramePr>
            <a:graphicFrameLocks noChangeAspect="1"/>
          </p:cNvGraphicFramePr>
          <p:nvPr userDrawn="1">
            <p:custDataLst>
              <p:tags r:id="rId2"/>
            </p:custDataLst>
            <p:extLst>
              <p:ext uri="{D42A27DB-BD31-4B8C-83A1-F6EECF244321}">
                <p14:modId xmlns:p14="http://schemas.microsoft.com/office/powerpoint/2010/main" val="1354797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4" imgW="415" imgH="416" progId="TCLayout.ActiveDocument.1">
                  <p:embed/>
                </p:oleObj>
              </mc:Choice>
              <mc:Fallback>
                <p:oleObj name="think-cell Slide" r:id="rId4" imgW="415" imgH="416" progId="TCLayout.ActiveDocument.1">
                  <p:embed/>
                  <p:pic>
                    <p:nvPicPr>
                      <p:cNvPr id="10" name="Object 9" hidden="1">
                        <a:extLst>
                          <a:ext uri="{FF2B5EF4-FFF2-40B4-BE49-F238E27FC236}">
                            <a16:creationId xmlns:a16="http://schemas.microsoft.com/office/drawing/2014/main" id="{E5EE9310-65F5-44DD-88CE-FC5D510ADE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Picture Placeholder 11">
            <a:extLst>
              <a:ext uri="{FF2B5EF4-FFF2-40B4-BE49-F238E27FC236}">
                <a16:creationId xmlns:a16="http://schemas.microsoft.com/office/drawing/2014/main" id="{588A2300-7AAB-7FB5-02D7-AD03F608AB6D}"/>
              </a:ext>
            </a:extLst>
          </p:cNvPr>
          <p:cNvSpPr>
            <a:spLocks noGrp="1"/>
          </p:cNvSpPr>
          <p:nvPr>
            <p:ph type="pic" sz="quarter" idx="13" hasCustomPrompt="1"/>
          </p:nvPr>
        </p:nvSpPr>
        <p:spPr>
          <a:xfrm>
            <a:off x="6966676" y="-14616"/>
            <a:ext cx="5233823" cy="6872616"/>
          </a:xfrm>
          <a:solidFill>
            <a:schemeClr val="bg1">
              <a:lumMod val="85000"/>
            </a:schemeClr>
          </a:solidFill>
        </p:spPr>
        <p:txBody>
          <a:bodyPr anchor="ctr" anchorCtr="0">
            <a:normAutofit/>
          </a:bodyPr>
          <a:lstStyle>
            <a:lvl1pPr marL="0" indent="0" algn="ctr">
              <a:buNone/>
              <a:defRPr sz="1200">
                <a:solidFill>
                  <a:schemeClr val="accent1"/>
                </a:solidFill>
              </a:defRPr>
            </a:lvl1pPr>
          </a:lstStyle>
          <a:p>
            <a:r>
              <a:rPr lang="da-DK" err="1"/>
              <a:t>Click</a:t>
            </a:r>
            <a:r>
              <a:rPr lang="da-DK"/>
              <a:t> to </a:t>
            </a:r>
            <a:r>
              <a:rPr lang="da-DK" err="1"/>
              <a:t>insert</a:t>
            </a:r>
            <a:r>
              <a:rPr lang="da-DK"/>
              <a:t> image</a:t>
            </a:r>
            <a:endParaRPr lang="en-DK"/>
          </a:p>
        </p:txBody>
      </p:sp>
      <p:sp>
        <p:nvSpPr>
          <p:cNvPr id="9" name="Rectangle 8">
            <a:extLst>
              <a:ext uri="{FF2B5EF4-FFF2-40B4-BE49-F238E27FC236}">
                <a16:creationId xmlns:a16="http://schemas.microsoft.com/office/drawing/2014/main" id="{AEF7AD01-A7E3-46E5-45AC-04BB11E2AA27}"/>
              </a:ext>
            </a:extLst>
          </p:cNvPr>
          <p:cNvSpPr/>
          <p:nvPr userDrawn="1"/>
        </p:nvSpPr>
        <p:spPr>
          <a:xfrm>
            <a:off x="22225" y="-10155"/>
            <a:ext cx="6944450" cy="6868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Date Placeholder 3">
            <a:extLst>
              <a:ext uri="{FF2B5EF4-FFF2-40B4-BE49-F238E27FC236}">
                <a16:creationId xmlns:a16="http://schemas.microsoft.com/office/drawing/2014/main" id="{A8ECE4A1-66B9-E194-AA1D-938925AC0CF7}"/>
              </a:ext>
            </a:extLst>
          </p:cNvPr>
          <p:cNvSpPr>
            <a:spLocks noGrp="1"/>
          </p:cNvSpPr>
          <p:nvPr>
            <p:ph type="dt" sz="half" idx="10"/>
          </p:nvPr>
        </p:nvSpPr>
        <p:spPr>
          <a:xfrm>
            <a:off x="910675" y="6518455"/>
            <a:ext cx="509909" cy="190320"/>
          </a:xfrm>
        </p:spPr>
        <p:txBody>
          <a:bodyPr/>
          <a:lstStyle>
            <a:lvl1pPr>
              <a:defRPr baseline="0">
                <a:solidFill>
                  <a:schemeClr val="tx1"/>
                </a:solidFill>
                <a:latin typeface="Open Sans" panose="020B0606030504020204" pitchFamily="34" charset="0"/>
              </a:defRPr>
            </a:lvl1pPr>
          </a:lstStyle>
          <a:p>
            <a:fld id="{5FD6C930-1C93-42B0-8414-2AAAD61F7B20}" type="datetime1">
              <a:rPr lang="en-US" smtClean="0"/>
              <a:t>5/19/2024</a:t>
            </a:fld>
            <a:endParaRPr lang="en-DK"/>
          </a:p>
        </p:txBody>
      </p:sp>
      <p:sp>
        <p:nvSpPr>
          <p:cNvPr id="5" name="Footer Placeholder 4">
            <a:extLst>
              <a:ext uri="{FF2B5EF4-FFF2-40B4-BE49-F238E27FC236}">
                <a16:creationId xmlns:a16="http://schemas.microsoft.com/office/drawing/2014/main" id="{B7091C72-E1AC-B6F2-1C13-0FCD05907A75}"/>
              </a:ext>
            </a:extLst>
          </p:cNvPr>
          <p:cNvSpPr>
            <a:spLocks noGrp="1"/>
          </p:cNvSpPr>
          <p:nvPr>
            <p:ph type="ftr" sz="quarter" idx="11"/>
          </p:nvPr>
        </p:nvSpPr>
        <p:spPr>
          <a:xfrm>
            <a:off x="1596885" y="6518453"/>
            <a:ext cx="5022104" cy="200115"/>
          </a:xfrm>
        </p:spPr>
        <p:txBody>
          <a:bodyPr/>
          <a:lstStyle>
            <a:lvl1pPr>
              <a:defRPr baseline="0">
                <a:solidFill>
                  <a:schemeClr val="tx1"/>
                </a:solidFill>
                <a:latin typeface="Open Sans" panose="020B0606030504020204" pitchFamily="34" charset="0"/>
              </a:defRPr>
            </a:lvl1pPr>
          </a:lstStyle>
          <a:p>
            <a:r>
              <a:rPr lang="en-US"/>
              <a:t>Classification Internal Use   Author SALA Approved by SALA Version 1 </a:t>
            </a:r>
            <a:endParaRPr lang="en-DK"/>
          </a:p>
        </p:txBody>
      </p:sp>
      <p:pic>
        <p:nvPicPr>
          <p:cNvPr id="7" name="Graphic 6">
            <a:extLst>
              <a:ext uri="{FF2B5EF4-FFF2-40B4-BE49-F238E27FC236}">
                <a16:creationId xmlns:a16="http://schemas.microsoft.com/office/drawing/2014/main" id="{8E554DBE-E266-F31A-982E-7E4C57ED3E2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p:blipFill>
        <p:spPr>
          <a:xfrm>
            <a:off x="350332" y="6518453"/>
            <a:ext cx="560343" cy="163909"/>
          </a:xfrm>
          <a:prstGeom prst="rect">
            <a:avLst/>
          </a:prstGeom>
        </p:spPr>
      </p:pic>
      <p:sp>
        <p:nvSpPr>
          <p:cNvPr id="20" name="Slide Number Placeholder 5">
            <a:extLst>
              <a:ext uri="{FF2B5EF4-FFF2-40B4-BE49-F238E27FC236}">
                <a16:creationId xmlns:a16="http://schemas.microsoft.com/office/drawing/2014/main" id="{50D08581-2F52-709B-15D5-72E72E4DB7A4}"/>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sp>
        <p:nvSpPr>
          <p:cNvPr id="3" name="Date Placeholder 3">
            <a:extLst>
              <a:ext uri="{FF2B5EF4-FFF2-40B4-BE49-F238E27FC236}">
                <a16:creationId xmlns:a16="http://schemas.microsoft.com/office/drawing/2014/main" id="{89C1392E-383F-B6FF-9764-9026AD0B1D80}"/>
              </a:ext>
            </a:extLst>
          </p:cNvPr>
          <p:cNvSpPr txBox="1">
            <a:spLocks/>
          </p:cNvSpPr>
          <p:nvPr userDrawn="1"/>
        </p:nvSpPr>
        <p:spPr>
          <a:xfrm>
            <a:off x="1420585" y="6509310"/>
            <a:ext cx="176298" cy="190320"/>
          </a:xfrm>
          <a:prstGeom prst="rect">
            <a:avLst/>
          </a:prstGeom>
          <a:ln>
            <a:noFill/>
          </a:ln>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9" name="Text Placeholder 15">
            <a:extLst>
              <a:ext uri="{FF2B5EF4-FFF2-40B4-BE49-F238E27FC236}">
                <a16:creationId xmlns:a16="http://schemas.microsoft.com/office/drawing/2014/main" id="{44F606D1-F0FA-2DA2-ABA0-E903E94A34CB}"/>
              </a:ext>
            </a:extLst>
          </p:cNvPr>
          <p:cNvSpPr>
            <a:spLocks noGrp="1"/>
          </p:cNvSpPr>
          <p:nvPr>
            <p:ph type="body" sz="quarter" idx="14" hasCustomPrompt="1"/>
          </p:nvPr>
        </p:nvSpPr>
        <p:spPr>
          <a:xfrm>
            <a:off x="6966675" y="-41584"/>
            <a:ext cx="334163" cy="6899584"/>
          </a:xfrm>
          <a:solidFill>
            <a:schemeClr val="tx1">
              <a:alpha val="80000"/>
            </a:schemeClr>
          </a:solidFill>
          <a:ln>
            <a:noFill/>
          </a:ln>
        </p:spPr>
        <p:txBody>
          <a:bodyPr/>
          <a:lstStyle>
            <a:lvl1pPr marL="0" indent="0">
              <a:buNone/>
              <a:defRPr/>
            </a:lvl1pPr>
          </a:lstStyle>
          <a:p>
            <a:pPr lvl="0"/>
            <a:r>
              <a:rPr lang="en-DK"/>
              <a:t> </a:t>
            </a:r>
          </a:p>
        </p:txBody>
      </p:sp>
      <p:sp>
        <p:nvSpPr>
          <p:cNvPr id="2" name="Title Placeholder 1">
            <a:extLst>
              <a:ext uri="{FF2B5EF4-FFF2-40B4-BE49-F238E27FC236}">
                <a16:creationId xmlns:a16="http://schemas.microsoft.com/office/drawing/2014/main" id="{56CACD57-74B6-53E8-8719-BADB650F9B4E}"/>
              </a:ext>
            </a:extLst>
          </p:cNvPr>
          <p:cNvSpPr>
            <a:spLocks noGrp="1"/>
          </p:cNvSpPr>
          <p:nvPr>
            <p:ph type="title" hasCustomPrompt="1"/>
          </p:nvPr>
        </p:nvSpPr>
        <p:spPr>
          <a:xfrm>
            <a:off x="350333" y="845670"/>
            <a:ext cx="6268656" cy="2730754"/>
          </a:xfrm>
          <a:prstGeom prst="rect">
            <a:avLst/>
          </a:prstGeom>
        </p:spPr>
        <p:txBody>
          <a:bodyPr vert="horz" lIns="0" tIns="45720" rIns="0" bIns="45720" rtlCol="0" anchor="b" anchorCtr="0">
            <a:normAutofit/>
          </a:bodyPr>
          <a:lstStyle>
            <a:lvl1pPr algn="r">
              <a:lnSpc>
                <a:spcPct val="100000"/>
              </a:lnSpc>
              <a:defRPr sz="2400" b="1" baseline="0">
                <a:solidFill>
                  <a:schemeClr val="accent1"/>
                </a:solidFill>
                <a:latin typeface="Open Sans Light" panose="020B0306030504020204" pitchFamily="34" charset="0"/>
              </a:defRPr>
            </a:lvl1pPr>
          </a:lstStyle>
          <a:p>
            <a:r>
              <a:rPr lang="en-US"/>
              <a:t>“Insert quote”</a:t>
            </a:r>
            <a:endParaRPr lang="en-DK"/>
          </a:p>
        </p:txBody>
      </p:sp>
      <p:sp>
        <p:nvSpPr>
          <p:cNvPr id="6" name="Text Placeholder 2">
            <a:extLst>
              <a:ext uri="{FF2B5EF4-FFF2-40B4-BE49-F238E27FC236}">
                <a16:creationId xmlns:a16="http://schemas.microsoft.com/office/drawing/2014/main" id="{C48273EC-6A32-15B4-DF33-AE1FCF0E348C}"/>
              </a:ext>
            </a:extLst>
          </p:cNvPr>
          <p:cNvSpPr>
            <a:spLocks noGrp="1"/>
          </p:cNvSpPr>
          <p:nvPr>
            <p:ph type="body" sz="quarter" idx="16" hasCustomPrompt="1"/>
          </p:nvPr>
        </p:nvSpPr>
        <p:spPr>
          <a:xfrm>
            <a:off x="4043363" y="3852082"/>
            <a:ext cx="2574925" cy="361950"/>
          </a:xfrm>
        </p:spPr>
        <p:txBody>
          <a:bodyPr>
            <a:noAutofit/>
          </a:bodyPr>
          <a:lstStyle>
            <a:lvl1pPr marL="0" indent="0" algn="r">
              <a:buNone/>
              <a:defRPr sz="1200" b="1">
                <a:solidFill>
                  <a:schemeClr val="accent1"/>
                </a:solidFill>
              </a:defRPr>
            </a:lvl1pPr>
            <a:lvl2pPr marL="179388" indent="0">
              <a:buNone/>
              <a:defRPr sz="1200">
                <a:solidFill>
                  <a:schemeClr val="bg1"/>
                </a:solidFill>
              </a:defRPr>
            </a:lvl2pPr>
            <a:lvl3pPr marL="355600" indent="0">
              <a:buNone/>
              <a:defRPr sz="1200">
                <a:solidFill>
                  <a:schemeClr val="bg1"/>
                </a:solidFill>
              </a:defRPr>
            </a:lvl3pPr>
            <a:lvl4pPr marL="495300" indent="0">
              <a:buNone/>
              <a:defRPr sz="1200">
                <a:solidFill>
                  <a:schemeClr val="bg1"/>
                </a:solidFill>
              </a:defRPr>
            </a:lvl4pPr>
            <a:lvl5pPr marL="627063" indent="0">
              <a:buNone/>
              <a:defRPr sz="1200">
                <a:solidFill>
                  <a:schemeClr val="bg1"/>
                </a:solidFill>
              </a:defRPr>
            </a:lvl5pPr>
          </a:lstStyle>
          <a:p>
            <a:pPr lvl="0"/>
            <a:r>
              <a:rPr lang="en-US"/>
              <a:t>Insert name</a:t>
            </a:r>
            <a:endParaRPr lang="en-DK"/>
          </a:p>
        </p:txBody>
      </p:sp>
    </p:spTree>
    <p:extLst>
      <p:ext uri="{BB962C8B-B14F-4D97-AF65-F5344CB8AC3E}">
        <p14:creationId xmlns:p14="http://schemas.microsoft.com/office/powerpoint/2010/main" val="22812128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1260000" y="2304000"/>
            <a:ext cx="47448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187202" y="2304000"/>
            <a:ext cx="47448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Date Placeholder 4" hidden="1">
            <a:extLst>
              <a:ext uri="{FF2B5EF4-FFF2-40B4-BE49-F238E27FC236}">
                <a16:creationId xmlns:a16="http://schemas.microsoft.com/office/drawing/2014/main" id="{20795D40-DA7F-4592-B8CB-0375E66CB77B}"/>
              </a:ext>
            </a:extLst>
          </p:cNvPr>
          <p:cNvSpPr>
            <a:spLocks noGrp="1"/>
          </p:cNvSpPr>
          <p:nvPr>
            <p:ph type="dt" sz="half" idx="10"/>
          </p:nvPr>
        </p:nvSpPr>
        <p:spPr/>
        <p:txBody>
          <a:bodyPr/>
          <a:lstStyle/>
          <a:p>
            <a:fld id="{3D776DF5-EE8E-4F27-8F36-738BB90A14BD}" type="datetime1">
              <a:rPr lang="en-US" smtClean="0"/>
              <a:t>5/19/2024</a:t>
            </a:fld>
            <a:endParaRPr lang="en-GB"/>
          </a:p>
        </p:txBody>
      </p:sp>
      <p:sp>
        <p:nvSpPr>
          <p:cNvPr id="6" name="Footer Placeholder 5">
            <a:extLst>
              <a:ext uri="{FF2B5EF4-FFF2-40B4-BE49-F238E27FC236}">
                <a16:creationId xmlns:a16="http://schemas.microsoft.com/office/drawing/2014/main" id="{8A8D085A-4603-4C94-A8CF-150B4DC78CFA}"/>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7" name="Slide Number Placeholder 6">
            <a:extLst>
              <a:ext uri="{FF2B5EF4-FFF2-40B4-BE49-F238E27FC236}">
                <a16:creationId xmlns:a16="http://schemas.microsoft.com/office/drawing/2014/main" id="{95598810-E496-4F5C-90E1-A8BCEC9780F8}"/>
              </a:ext>
            </a:extLst>
          </p:cNvPr>
          <p:cNvSpPr>
            <a:spLocks noGrp="1"/>
          </p:cNvSpPr>
          <p:nvPr>
            <p:ph type="sldNum" sz="quarter" idx="12"/>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30749156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1260000" y="2304000"/>
            <a:ext cx="31032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4544400" y="2304000"/>
            <a:ext cx="31032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Content Placeholder 8">
            <a:extLst>
              <a:ext uri="{FF2B5EF4-FFF2-40B4-BE49-F238E27FC236}">
                <a16:creationId xmlns:a16="http://schemas.microsoft.com/office/drawing/2014/main" id="{0E043538-0172-4EC6-9E78-BBE7C1296A4D}"/>
              </a:ext>
            </a:extLst>
          </p:cNvPr>
          <p:cNvSpPr>
            <a:spLocks noGrp="1"/>
          </p:cNvSpPr>
          <p:nvPr>
            <p:ph sz="quarter" idx="13" hasCustomPrompt="1"/>
          </p:nvPr>
        </p:nvSpPr>
        <p:spPr>
          <a:xfrm>
            <a:off x="7826400" y="2304000"/>
            <a:ext cx="31032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Date Placeholder 4" hidden="1">
            <a:extLst>
              <a:ext uri="{FF2B5EF4-FFF2-40B4-BE49-F238E27FC236}">
                <a16:creationId xmlns:a16="http://schemas.microsoft.com/office/drawing/2014/main" id="{7314D04B-85C7-42DF-AFD2-2DFA04BAE04D}"/>
              </a:ext>
            </a:extLst>
          </p:cNvPr>
          <p:cNvSpPr>
            <a:spLocks noGrp="1"/>
          </p:cNvSpPr>
          <p:nvPr>
            <p:ph type="dt" sz="half" idx="14"/>
          </p:nvPr>
        </p:nvSpPr>
        <p:spPr/>
        <p:txBody>
          <a:bodyPr/>
          <a:lstStyle/>
          <a:p>
            <a:fld id="{D7209716-EDFA-4852-A5C5-D9E506CB4BC9}" type="datetime1">
              <a:rPr lang="en-US" smtClean="0"/>
              <a:t>5/19/2024</a:t>
            </a:fld>
            <a:endParaRPr lang="en-GB"/>
          </a:p>
        </p:txBody>
      </p:sp>
      <p:sp>
        <p:nvSpPr>
          <p:cNvPr id="6" name="Footer Placeholder 5">
            <a:extLst>
              <a:ext uri="{FF2B5EF4-FFF2-40B4-BE49-F238E27FC236}">
                <a16:creationId xmlns:a16="http://schemas.microsoft.com/office/drawing/2014/main" id="{8856F690-8A36-4E0D-83BA-E0D8C9C082D1}"/>
              </a:ext>
            </a:extLst>
          </p:cNvPr>
          <p:cNvSpPr>
            <a:spLocks noGrp="1"/>
          </p:cNvSpPr>
          <p:nvPr>
            <p:ph type="ftr" sz="quarter" idx="15"/>
          </p:nvPr>
        </p:nvSpPr>
        <p:spPr/>
        <p:txBody>
          <a:bodyPr/>
          <a:lstStyle/>
          <a:p>
            <a:r>
              <a:rPr lang="en-US"/>
              <a:t>Classification Internal Use   Author SALA Approved by SALA Version 1 </a:t>
            </a:r>
            <a:endParaRPr lang="en-GB"/>
          </a:p>
        </p:txBody>
      </p:sp>
      <p:sp>
        <p:nvSpPr>
          <p:cNvPr id="7" name="Slide Number Placeholder 6">
            <a:extLst>
              <a:ext uri="{FF2B5EF4-FFF2-40B4-BE49-F238E27FC236}">
                <a16:creationId xmlns:a16="http://schemas.microsoft.com/office/drawing/2014/main" id="{A6F1D692-7FE2-437F-9B7A-5938C54E711A}"/>
              </a:ext>
            </a:extLst>
          </p:cNvPr>
          <p:cNvSpPr>
            <a:spLocks noGrp="1"/>
          </p:cNvSpPr>
          <p:nvPr>
            <p:ph type="sldNum" sz="quarter" idx="16"/>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1124236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nten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1260000" y="2304000"/>
            <a:ext cx="4744800" cy="19152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6184800" y="2304000"/>
            <a:ext cx="4744800" cy="19152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Content Placeholder 8">
            <a:extLst>
              <a:ext uri="{FF2B5EF4-FFF2-40B4-BE49-F238E27FC236}">
                <a16:creationId xmlns:a16="http://schemas.microsoft.com/office/drawing/2014/main" id="{0E043538-0172-4EC6-9E78-BBE7C1296A4D}"/>
              </a:ext>
            </a:extLst>
          </p:cNvPr>
          <p:cNvSpPr>
            <a:spLocks noGrp="1"/>
          </p:cNvSpPr>
          <p:nvPr>
            <p:ph sz="quarter" idx="13" hasCustomPrompt="1"/>
          </p:nvPr>
        </p:nvSpPr>
        <p:spPr>
          <a:xfrm>
            <a:off x="1260000" y="4400460"/>
            <a:ext cx="4744800" cy="19152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1" name="Content Placeholder 10">
            <a:extLst>
              <a:ext uri="{FF2B5EF4-FFF2-40B4-BE49-F238E27FC236}">
                <a16:creationId xmlns:a16="http://schemas.microsoft.com/office/drawing/2014/main" id="{85ED0398-A1C4-4F29-8C07-D5AEBE9F2B66}"/>
              </a:ext>
            </a:extLst>
          </p:cNvPr>
          <p:cNvSpPr>
            <a:spLocks noGrp="1"/>
          </p:cNvSpPr>
          <p:nvPr>
            <p:ph sz="quarter" idx="14" hasCustomPrompt="1"/>
          </p:nvPr>
        </p:nvSpPr>
        <p:spPr>
          <a:xfrm>
            <a:off x="6184800" y="4400460"/>
            <a:ext cx="4744800" cy="19152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Date Placeholder 4" hidden="1">
            <a:extLst>
              <a:ext uri="{FF2B5EF4-FFF2-40B4-BE49-F238E27FC236}">
                <a16:creationId xmlns:a16="http://schemas.microsoft.com/office/drawing/2014/main" id="{26B771DD-6469-4E96-A138-026FEAD0FCDF}"/>
              </a:ext>
            </a:extLst>
          </p:cNvPr>
          <p:cNvSpPr>
            <a:spLocks noGrp="1"/>
          </p:cNvSpPr>
          <p:nvPr>
            <p:ph type="dt" sz="half" idx="15"/>
          </p:nvPr>
        </p:nvSpPr>
        <p:spPr/>
        <p:txBody>
          <a:bodyPr/>
          <a:lstStyle/>
          <a:p>
            <a:fld id="{B7F9E571-506B-4887-8901-BB1325346E15}" type="datetime1">
              <a:rPr lang="en-US" smtClean="0"/>
              <a:t>5/19/2024</a:t>
            </a:fld>
            <a:endParaRPr lang="en-GB"/>
          </a:p>
        </p:txBody>
      </p:sp>
      <p:sp>
        <p:nvSpPr>
          <p:cNvPr id="6" name="Footer Placeholder 5">
            <a:extLst>
              <a:ext uri="{FF2B5EF4-FFF2-40B4-BE49-F238E27FC236}">
                <a16:creationId xmlns:a16="http://schemas.microsoft.com/office/drawing/2014/main" id="{76A0805E-D409-441E-8737-C42A810D9696}"/>
              </a:ext>
            </a:extLst>
          </p:cNvPr>
          <p:cNvSpPr>
            <a:spLocks noGrp="1"/>
          </p:cNvSpPr>
          <p:nvPr>
            <p:ph type="ftr" sz="quarter" idx="16"/>
          </p:nvPr>
        </p:nvSpPr>
        <p:spPr/>
        <p:txBody>
          <a:bodyPr/>
          <a:lstStyle/>
          <a:p>
            <a:r>
              <a:rPr lang="en-US"/>
              <a:t>Classification Internal Use   Author SALA Approved by SALA Version 1 </a:t>
            </a:r>
            <a:endParaRPr lang="en-GB"/>
          </a:p>
        </p:txBody>
      </p:sp>
      <p:sp>
        <p:nvSpPr>
          <p:cNvPr id="7" name="Slide Number Placeholder 6">
            <a:extLst>
              <a:ext uri="{FF2B5EF4-FFF2-40B4-BE49-F238E27FC236}">
                <a16:creationId xmlns:a16="http://schemas.microsoft.com/office/drawing/2014/main" id="{65828D24-DB3A-48AE-BFF6-8257D4558A66}"/>
              </a:ext>
            </a:extLst>
          </p:cNvPr>
          <p:cNvSpPr>
            <a:spLocks noGrp="1"/>
          </p:cNvSpPr>
          <p:nvPr>
            <p:ph type="sldNum" sz="quarter" idx="17"/>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5746895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content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1260000" y="2304000"/>
            <a:ext cx="22860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3721200" y="2304000"/>
            <a:ext cx="22860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9" name="Content Placeholder 8">
            <a:extLst>
              <a:ext uri="{FF2B5EF4-FFF2-40B4-BE49-F238E27FC236}">
                <a16:creationId xmlns:a16="http://schemas.microsoft.com/office/drawing/2014/main" id="{0E043538-0172-4EC6-9E78-BBE7C1296A4D}"/>
              </a:ext>
            </a:extLst>
          </p:cNvPr>
          <p:cNvSpPr>
            <a:spLocks noGrp="1"/>
          </p:cNvSpPr>
          <p:nvPr>
            <p:ph sz="quarter" idx="13" hasCustomPrompt="1"/>
          </p:nvPr>
        </p:nvSpPr>
        <p:spPr>
          <a:xfrm>
            <a:off x="6184800" y="2304000"/>
            <a:ext cx="22860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1" name="Content Placeholder 10">
            <a:extLst>
              <a:ext uri="{FF2B5EF4-FFF2-40B4-BE49-F238E27FC236}">
                <a16:creationId xmlns:a16="http://schemas.microsoft.com/office/drawing/2014/main" id="{85ED0398-A1C4-4F29-8C07-D5AEBE9F2B66}"/>
              </a:ext>
            </a:extLst>
          </p:cNvPr>
          <p:cNvSpPr>
            <a:spLocks noGrp="1"/>
          </p:cNvSpPr>
          <p:nvPr>
            <p:ph sz="quarter" idx="14" hasCustomPrompt="1"/>
          </p:nvPr>
        </p:nvSpPr>
        <p:spPr>
          <a:xfrm>
            <a:off x="8643600" y="2304000"/>
            <a:ext cx="2286000" cy="40140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Date Placeholder 4" hidden="1">
            <a:extLst>
              <a:ext uri="{FF2B5EF4-FFF2-40B4-BE49-F238E27FC236}">
                <a16:creationId xmlns:a16="http://schemas.microsoft.com/office/drawing/2014/main" id="{AC3B807F-6A41-474C-A96A-0AE6F70C0687}"/>
              </a:ext>
            </a:extLst>
          </p:cNvPr>
          <p:cNvSpPr>
            <a:spLocks noGrp="1"/>
          </p:cNvSpPr>
          <p:nvPr>
            <p:ph type="dt" sz="half" idx="15"/>
          </p:nvPr>
        </p:nvSpPr>
        <p:spPr/>
        <p:txBody>
          <a:bodyPr/>
          <a:lstStyle/>
          <a:p>
            <a:fld id="{AF1DFF83-9DE0-4D79-87D8-B596358B7AB3}" type="datetime1">
              <a:rPr lang="en-US" smtClean="0"/>
              <a:t>5/19/2024</a:t>
            </a:fld>
            <a:endParaRPr lang="en-GB"/>
          </a:p>
        </p:txBody>
      </p:sp>
      <p:sp>
        <p:nvSpPr>
          <p:cNvPr id="6" name="Footer Placeholder 5">
            <a:extLst>
              <a:ext uri="{FF2B5EF4-FFF2-40B4-BE49-F238E27FC236}">
                <a16:creationId xmlns:a16="http://schemas.microsoft.com/office/drawing/2014/main" id="{FB28939E-A4BB-4B1A-A140-B2F4A8B3945E}"/>
              </a:ext>
            </a:extLst>
          </p:cNvPr>
          <p:cNvSpPr>
            <a:spLocks noGrp="1"/>
          </p:cNvSpPr>
          <p:nvPr>
            <p:ph type="ftr" sz="quarter" idx="16"/>
          </p:nvPr>
        </p:nvSpPr>
        <p:spPr/>
        <p:txBody>
          <a:bodyPr/>
          <a:lstStyle/>
          <a:p>
            <a:r>
              <a:rPr lang="en-US"/>
              <a:t>Classification Internal Use   Author SALA Approved by SALA Version 1 </a:t>
            </a:r>
            <a:endParaRPr lang="en-GB"/>
          </a:p>
        </p:txBody>
      </p:sp>
      <p:sp>
        <p:nvSpPr>
          <p:cNvPr id="7" name="Slide Number Placeholder 6">
            <a:extLst>
              <a:ext uri="{FF2B5EF4-FFF2-40B4-BE49-F238E27FC236}">
                <a16:creationId xmlns:a16="http://schemas.microsoft.com/office/drawing/2014/main" id="{FC93A486-0E4B-451F-B5A1-88637882F88C}"/>
              </a:ext>
            </a:extLst>
          </p:cNvPr>
          <p:cNvSpPr>
            <a:spLocks noGrp="1"/>
          </p:cNvSpPr>
          <p:nvPr>
            <p:ph type="sldNum" sz="quarter" idx="17"/>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27440652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rt and text 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9" name="Content Placeholder 8">
            <a:extLst>
              <a:ext uri="{FF2B5EF4-FFF2-40B4-BE49-F238E27FC236}">
                <a16:creationId xmlns:a16="http://schemas.microsoft.com/office/drawing/2014/main" id="{8B67DD56-501C-452B-BBD8-4953D74848C4}"/>
              </a:ext>
            </a:extLst>
          </p:cNvPr>
          <p:cNvSpPr>
            <a:spLocks noGrp="1"/>
          </p:cNvSpPr>
          <p:nvPr>
            <p:ph sz="quarter" idx="13" hasCustomPrompt="1"/>
          </p:nvPr>
        </p:nvSpPr>
        <p:spPr>
          <a:xfrm>
            <a:off x="6467706" y="2304000"/>
            <a:ext cx="4461893" cy="2659771"/>
          </a:xfrm>
        </p:spPr>
        <p:txBody>
          <a:bodyPr/>
          <a:lstStyle>
            <a:lvl1pPr>
              <a:defRPr/>
            </a:lvl1pPr>
          </a:lstStyle>
          <a:p>
            <a:pPr lvl="0"/>
            <a:r>
              <a:rPr lang="en-GB"/>
              <a:t>Click to add chart</a:t>
            </a:r>
          </a:p>
          <a:p>
            <a:pPr lvl="1"/>
            <a:r>
              <a:rPr lang="en-GB"/>
              <a:t>Second level</a:t>
            </a:r>
          </a:p>
          <a:p>
            <a:pPr lvl="2"/>
            <a:r>
              <a:rPr lang="en-GB"/>
              <a:t>Third level</a:t>
            </a:r>
          </a:p>
          <a:p>
            <a:pPr lvl="3"/>
            <a:r>
              <a:rPr lang="en-GB"/>
              <a:t>Fourth level</a:t>
            </a:r>
          </a:p>
          <a:p>
            <a:pPr lvl="4"/>
            <a:r>
              <a:rPr lang="en-GB"/>
              <a:t>Fifth level</a:t>
            </a:r>
          </a:p>
        </p:txBody>
      </p:sp>
      <p:sp>
        <p:nvSpPr>
          <p:cNvPr id="16" name="Text Placeholder 15">
            <a:extLst>
              <a:ext uri="{FF2B5EF4-FFF2-40B4-BE49-F238E27FC236}">
                <a16:creationId xmlns:a16="http://schemas.microsoft.com/office/drawing/2014/main" id="{A53D689D-6C32-4B84-9C3D-DCD9DE3325D0}"/>
              </a:ext>
            </a:extLst>
          </p:cNvPr>
          <p:cNvSpPr>
            <a:spLocks noGrp="1"/>
          </p:cNvSpPr>
          <p:nvPr>
            <p:ph type="body" sz="quarter" idx="14" hasCustomPrompt="1"/>
          </p:nvPr>
        </p:nvSpPr>
        <p:spPr>
          <a:xfrm>
            <a:off x="1260000" y="2304000"/>
            <a:ext cx="4836000" cy="4015475"/>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3" name="Date Placeholder 2" hidden="1">
            <a:extLst>
              <a:ext uri="{FF2B5EF4-FFF2-40B4-BE49-F238E27FC236}">
                <a16:creationId xmlns:a16="http://schemas.microsoft.com/office/drawing/2014/main" id="{038AF8F3-1806-4719-B01C-4C1BD646AC8B}"/>
              </a:ext>
            </a:extLst>
          </p:cNvPr>
          <p:cNvSpPr>
            <a:spLocks noGrp="1"/>
          </p:cNvSpPr>
          <p:nvPr>
            <p:ph type="dt" sz="half" idx="15"/>
          </p:nvPr>
        </p:nvSpPr>
        <p:spPr/>
        <p:txBody>
          <a:bodyPr/>
          <a:lstStyle/>
          <a:p>
            <a:fld id="{1A41FD9C-4841-44B7-BBC3-121667120A6A}" type="datetime1">
              <a:rPr lang="en-US" smtClean="0"/>
              <a:t>5/19/2024</a:t>
            </a:fld>
            <a:endParaRPr lang="en-GB"/>
          </a:p>
        </p:txBody>
      </p:sp>
      <p:sp>
        <p:nvSpPr>
          <p:cNvPr id="4" name="Footer Placeholder 3">
            <a:extLst>
              <a:ext uri="{FF2B5EF4-FFF2-40B4-BE49-F238E27FC236}">
                <a16:creationId xmlns:a16="http://schemas.microsoft.com/office/drawing/2014/main" id="{F82B6A76-88D0-4DF2-8513-36878FE1307E}"/>
              </a:ext>
            </a:extLst>
          </p:cNvPr>
          <p:cNvSpPr>
            <a:spLocks noGrp="1"/>
          </p:cNvSpPr>
          <p:nvPr>
            <p:ph type="ftr" sz="quarter" idx="16"/>
          </p:nvPr>
        </p:nvSpPr>
        <p:spPr/>
        <p:txBody>
          <a:bodyPr/>
          <a:lstStyle/>
          <a:p>
            <a:r>
              <a:rPr lang="en-US"/>
              <a:t>Classification Internal Use   Author SALA Approved by SALA Version 1 </a:t>
            </a:r>
            <a:endParaRPr lang="en-GB"/>
          </a:p>
        </p:txBody>
      </p:sp>
      <p:sp>
        <p:nvSpPr>
          <p:cNvPr id="5" name="Slide Number Placeholder 4">
            <a:extLst>
              <a:ext uri="{FF2B5EF4-FFF2-40B4-BE49-F238E27FC236}">
                <a16:creationId xmlns:a16="http://schemas.microsoft.com/office/drawing/2014/main" id="{BB003BF2-8D17-4AA8-B5F2-54B30CBBBFC4}"/>
              </a:ext>
            </a:extLst>
          </p:cNvPr>
          <p:cNvSpPr>
            <a:spLocks noGrp="1"/>
          </p:cNvSpPr>
          <p:nvPr>
            <p:ph type="sldNum" sz="quarter" idx="17"/>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1190455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hart and text 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9" name="Content Placeholder 8">
            <a:extLst>
              <a:ext uri="{FF2B5EF4-FFF2-40B4-BE49-F238E27FC236}">
                <a16:creationId xmlns:a16="http://schemas.microsoft.com/office/drawing/2014/main" id="{8B67DD56-501C-452B-BBD8-4953D74848C4}"/>
              </a:ext>
            </a:extLst>
          </p:cNvPr>
          <p:cNvSpPr>
            <a:spLocks noGrp="1"/>
          </p:cNvSpPr>
          <p:nvPr>
            <p:ph sz="quarter" idx="13" hasCustomPrompt="1"/>
          </p:nvPr>
        </p:nvSpPr>
        <p:spPr>
          <a:xfrm>
            <a:off x="3088799" y="2304000"/>
            <a:ext cx="6014402" cy="3558321"/>
          </a:xfrm>
        </p:spPr>
        <p:txBody>
          <a:bodyPr/>
          <a:lstStyle>
            <a:lvl1pPr>
              <a:defRPr/>
            </a:lvl1pPr>
          </a:lstStyle>
          <a:p>
            <a:pPr lvl="0"/>
            <a:r>
              <a:rPr lang="en-GB"/>
              <a:t>Click to add chart</a:t>
            </a:r>
          </a:p>
          <a:p>
            <a:pPr lvl="1"/>
            <a:r>
              <a:rPr lang="en-GB"/>
              <a:t>Second level</a:t>
            </a:r>
          </a:p>
          <a:p>
            <a:pPr lvl="2"/>
            <a:r>
              <a:rPr lang="en-GB"/>
              <a:t>Third level</a:t>
            </a:r>
          </a:p>
          <a:p>
            <a:pPr lvl="3"/>
            <a:r>
              <a:rPr lang="en-GB"/>
              <a:t>Fourth level</a:t>
            </a:r>
          </a:p>
          <a:p>
            <a:pPr lvl="4"/>
            <a:r>
              <a:rPr lang="en-GB"/>
              <a:t>Fifth level</a:t>
            </a:r>
          </a:p>
        </p:txBody>
      </p:sp>
      <p:sp>
        <p:nvSpPr>
          <p:cNvPr id="11" name="Text Placeholder 10">
            <a:extLst>
              <a:ext uri="{FF2B5EF4-FFF2-40B4-BE49-F238E27FC236}">
                <a16:creationId xmlns:a16="http://schemas.microsoft.com/office/drawing/2014/main" id="{43830599-3A32-436D-B759-4467664A6006}"/>
              </a:ext>
            </a:extLst>
          </p:cNvPr>
          <p:cNvSpPr>
            <a:spLocks noGrp="1"/>
          </p:cNvSpPr>
          <p:nvPr>
            <p:ph type="body" sz="quarter" idx="14" hasCustomPrompt="1"/>
          </p:nvPr>
        </p:nvSpPr>
        <p:spPr>
          <a:xfrm>
            <a:off x="1260000" y="3855309"/>
            <a:ext cx="1745999" cy="2007012"/>
          </a:xfrm>
        </p:spPr>
        <p:txBody>
          <a:bodyPr anchor="t"/>
          <a:lstStyle>
            <a:lvl1pPr>
              <a:defRPr sz="1400"/>
            </a:lvl1pPr>
            <a:lvl2pPr>
              <a:defRPr sz="1400"/>
            </a:lvl2pPr>
            <a:lvl3pPr>
              <a:defRPr sz="1400"/>
            </a:lvl3pPr>
            <a:lvl4pPr>
              <a:defRPr sz="1400"/>
            </a:lvl4pPr>
            <a:lvl5pPr>
              <a:defRPr sz="14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3" name="Date Placeholder 2" hidden="1">
            <a:extLst>
              <a:ext uri="{FF2B5EF4-FFF2-40B4-BE49-F238E27FC236}">
                <a16:creationId xmlns:a16="http://schemas.microsoft.com/office/drawing/2014/main" id="{40B7B3E9-9F38-46CE-AC9B-7E4640D411DC}"/>
              </a:ext>
            </a:extLst>
          </p:cNvPr>
          <p:cNvSpPr>
            <a:spLocks noGrp="1"/>
          </p:cNvSpPr>
          <p:nvPr>
            <p:ph type="dt" sz="half" idx="15"/>
          </p:nvPr>
        </p:nvSpPr>
        <p:spPr/>
        <p:txBody>
          <a:bodyPr/>
          <a:lstStyle/>
          <a:p>
            <a:fld id="{EBDBD409-8B14-4958-80DA-32341C349747}" type="datetime1">
              <a:rPr lang="en-US" smtClean="0"/>
              <a:t>5/19/2024</a:t>
            </a:fld>
            <a:endParaRPr lang="en-GB"/>
          </a:p>
        </p:txBody>
      </p:sp>
      <p:sp>
        <p:nvSpPr>
          <p:cNvPr id="4" name="Footer Placeholder 3">
            <a:extLst>
              <a:ext uri="{FF2B5EF4-FFF2-40B4-BE49-F238E27FC236}">
                <a16:creationId xmlns:a16="http://schemas.microsoft.com/office/drawing/2014/main" id="{8739D41A-B672-4B8C-8549-B082EA386721}"/>
              </a:ext>
            </a:extLst>
          </p:cNvPr>
          <p:cNvSpPr>
            <a:spLocks noGrp="1"/>
          </p:cNvSpPr>
          <p:nvPr>
            <p:ph type="ftr" sz="quarter" idx="16"/>
          </p:nvPr>
        </p:nvSpPr>
        <p:spPr/>
        <p:txBody>
          <a:bodyPr/>
          <a:lstStyle/>
          <a:p>
            <a:r>
              <a:rPr lang="en-US"/>
              <a:t>Classification Internal Use   Author SALA Approved by SALA Version 1 </a:t>
            </a:r>
            <a:endParaRPr lang="en-GB"/>
          </a:p>
        </p:txBody>
      </p:sp>
      <p:sp>
        <p:nvSpPr>
          <p:cNvPr id="5" name="Slide Number Placeholder 4">
            <a:extLst>
              <a:ext uri="{FF2B5EF4-FFF2-40B4-BE49-F238E27FC236}">
                <a16:creationId xmlns:a16="http://schemas.microsoft.com/office/drawing/2014/main" id="{ABF5B0FC-E581-451F-9FDD-57F287454AB7}"/>
              </a:ext>
            </a:extLst>
          </p:cNvPr>
          <p:cNvSpPr>
            <a:spLocks noGrp="1"/>
          </p:cNvSpPr>
          <p:nvPr>
            <p:ph type="sldNum" sz="quarter" idx="17"/>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18408961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rt and four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9" name="Content Placeholder 8">
            <a:extLst>
              <a:ext uri="{FF2B5EF4-FFF2-40B4-BE49-F238E27FC236}">
                <a16:creationId xmlns:a16="http://schemas.microsoft.com/office/drawing/2014/main" id="{8B67DD56-501C-452B-BBD8-4953D74848C4}"/>
              </a:ext>
            </a:extLst>
          </p:cNvPr>
          <p:cNvSpPr>
            <a:spLocks noGrp="1"/>
          </p:cNvSpPr>
          <p:nvPr>
            <p:ph sz="quarter" idx="13" hasCustomPrompt="1"/>
          </p:nvPr>
        </p:nvSpPr>
        <p:spPr>
          <a:xfrm>
            <a:off x="4164019" y="2304000"/>
            <a:ext cx="3863963" cy="4003687"/>
          </a:xfrm>
        </p:spPr>
        <p:txBody>
          <a:bodyPr/>
          <a:lstStyle>
            <a:lvl1pPr>
              <a:defRPr/>
            </a:lvl1pPr>
          </a:lstStyle>
          <a:p>
            <a:pPr lvl="0"/>
            <a:r>
              <a:rPr lang="en-GB"/>
              <a:t>Click to add chart</a:t>
            </a:r>
          </a:p>
          <a:p>
            <a:pPr lvl="1"/>
            <a:r>
              <a:rPr lang="en-GB"/>
              <a:t>Second level</a:t>
            </a:r>
          </a:p>
          <a:p>
            <a:pPr lvl="2"/>
            <a:r>
              <a:rPr lang="en-GB"/>
              <a:t>Third level</a:t>
            </a:r>
          </a:p>
          <a:p>
            <a:pPr lvl="3"/>
            <a:r>
              <a:rPr lang="en-GB"/>
              <a:t>Fourth level</a:t>
            </a:r>
          </a:p>
          <a:p>
            <a:pPr lvl="4"/>
            <a:r>
              <a:rPr lang="en-GB"/>
              <a:t>Fifth level</a:t>
            </a:r>
          </a:p>
        </p:txBody>
      </p:sp>
      <p:sp>
        <p:nvSpPr>
          <p:cNvPr id="11" name="Text Placeholder 10">
            <a:extLst>
              <a:ext uri="{FF2B5EF4-FFF2-40B4-BE49-F238E27FC236}">
                <a16:creationId xmlns:a16="http://schemas.microsoft.com/office/drawing/2014/main" id="{43830599-3A32-436D-B759-4467664A6006}"/>
              </a:ext>
            </a:extLst>
          </p:cNvPr>
          <p:cNvSpPr>
            <a:spLocks noGrp="1"/>
          </p:cNvSpPr>
          <p:nvPr>
            <p:ph type="body" sz="quarter" idx="14" hasCustomPrompt="1"/>
          </p:nvPr>
        </p:nvSpPr>
        <p:spPr>
          <a:xfrm>
            <a:off x="1835697" y="2304000"/>
            <a:ext cx="1828800" cy="1843943"/>
          </a:xfrm>
        </p:spPr>
        <p:txBody>
          <a:bodyPr anchor="b"/>
          <a:lstStyle>
            <a:lvl1pPr>
              <a:defRPr sz="1400"/>
            </a:lvl1pPr>
            <a:lvl2pPr>
              <a:defRPr sz="1400"/>
            </a:lvl2pPr>
            <a:lvl3pPr>
              <a:defRPr sz="1400"/>
            </a:lvl3pPr>
            <a:lvl4pPr>
              <a:defRPr sz="1400"/>
            </a:lvl4pPr>
            <a:lvl5pPr>
              <a:defRPr sz="14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2" name="Text Placeholder 10">
            <a:extLst>
              <a:ext uri="{FF2B5EF4-FFF2-40B4-BE49-F238E27FC236}">
                <a16:creationId xmlns:a16="http://schemas.microsoft.com/office/drawing/2014/main" id="{7211FDBA-4726-4FA1-BA3A-DB180CBF0D3F}"/>
              </a:ext>
            </a:extLst>
          </p:cNvPr>
          <p:cNvSpPr>
            <a:spLocks noGrp="1"/>
          </p:cNvSpPr>
          <p:nvPr>
            <p:ph type="body" sz="quarter" idx="15" hasCustomPrompt="1"/>
          </p:nvPr>
        </p:nvSpPr>
        <p:spPr>
          <a:xfrm>
            <a:off x="1835697" y="4469424"/>
            <a:ext cx="1828800" cy="1843943"/>
          </a:xfrm>
        </p:spPr>
        <p:txBody>
          <a:bodyPr/>
          <a:lstStyle>
            <a:lvl1pPr>
              <a:defRPr sz="1400"/>
            </a:lvl1pPr>
            <a:lvl2pPr>
              <a:defRPr sz="1400"/>
            </a:lvl2pPr>
            <a:lvl3pPr>
              <a:defRPr sz="1400"/>
            </a:lvl3pPr>
            <a:lvl4pPr>
              <a:defRPr sz="1400"/>
            </a:lvl4pPr>
            <a:lvl5pPr>
              <a:defRPr sz="14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3" name="Text Placeholder 10">
            <a:extLst>
              <a:ext uri="{FF2B5EF4-FFF2-40B4-BE49-F238E27FC236}">
                <a16:creationId xmlns:a16="http://schemas.microsoft.com/office/drawing/2014/main" id="{07BECC5A-9BAC-468A-8C46-F6D76E04B382}"/>
              </a:ext>
            </a:extLst>
          </p:cNvPr>
          <p:cNvSpPr>
            <a:spLocks noGrp="1"/>
          </p:cNvSpPr>
          <p:nvPr>
            <p:ph type="body" sz="quarter" idx="16" hasCustomPrompt="1"/>
          </p:nvPr>
        </p:nvSpPr>
        <p:spPr>
          <a:xfrm>
            <a:off x="8493125" y="2304000"/>
            <a:ext cx="1828800" cy="1843943"/>
          </a:xfrm>
        </p:spPr>
        <p:txBody>
          <a:bodyPr anchor="b"/>
          <a:lstStyle>
            <a:lvl1pPr>
              <a:defRPr sz="1400"/>
            </a:lvl1pPr>
            <a:lvl2pPr>
              <a:defRPr sz="1400"/>
            </a:lvl2pPr>
            <a:lvl3pPr>
              <a:defRPr sz="1400"/>
            </a:lvl3pPr>
            <a:lvl4pPr>
              <a:defRPr sz="1400"/>
            </a:lvl4pPr>
            <a:lvl5pPr>
              <a:defRPr sz="14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4" name="Text Placeholder 10">
            <a:extLst>
              <a:ext uri="{FF2B5EF4-FFF2-40B4-BE49-F238E27FC236}">
                <a16:creationId xmlns:a16="http://schemas.microsoft.com/office/drawing/2014/main" id="{7FE83413-A177-41E3-A80C-DCF944E1078F}"/>
              </a:ext>
            </a:extLst>
          </p:cNvPr>
          <p:cNvSpPr>
            <a:spLocks noGrp="1"/>
          </p:cNvSpPr>
          <p:nvPr>
            <p:ph type="body" sz="quarter" idx="17" hasCustomPrompt="1"/>
          </p:nvPr>
        </p:nvSpPr>
        <p:spPr>
          <a:xfrm>
            <a:off x="8493125" y="4469424"/>
            <a:ext cx="1828800" cy="1843943"/>
          </a:xfrm>
        </p:spPr>
        <p:txBody>
          <a:bodyPr/>
          <a:lstStyle>
            <a:lvl1pPr>
              <a:defRPr sz="1400"/>
            </a:lvl1pPr>
            <a:lvl2pPr>
              <a:defRPr sz="1400"/>
            </a:lvl2pPr>
            <a:lvl3pPr>
              <a:defRPr sz="1400"/>
            </a:lvl3pPr>
            <a:lvl4pPr>
              <a:defRPr sz="1400"/>
            </a:lvl4pPr>
            <a:lvl5pPr>
              <a:defRPr sz="1400"/>
            </a:lvl5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3" name="Date Placeholder 2" hidden="1">
            <a:extLst>
              <a:ext uri="{FF2B5EF4-FFF2-40B4-BE49-F238E27FC236}">
                <a16:creationId xmlns:a16="http://schemas.microsoft.com/office/drawing/2014/main" id="{A21F4FEF-37E7-4F8B-98B7-4864922F94C7}"/>
              </a:ext>
            </a:extLst>
          </p:cNvPr>
          <p:cNvSpPr>
            <a:spLocks noGrp="1"/>
          </p:cNvSpPr>
          <p:nvPr>
            <p:ph type="dt" sz="half" idx="18"/>
          </p:nvPr>
        </p:nvSpPr>
        <p:spPr/>
        <p:txBody>
          <a:bodyPr/>
          <a:lstStyle/>
          <a:p>
            <a:fld id="{451FA711-D78D-4F3D-A583-C895D0101955}" type="datetime1">
              <a:rPr lang="en-US" smtClean="0"/>
              <a:t>5/19/2024</a:t>
            </a:fld>
            <a:endParaRPr lang="en-GB"/>
          </a:p>
        </p:txBody>
      </p:sp>
      <p:sp>
        <p:nvSpPr>
          <p:cNvPr id="4" name="Footer Placeholder 3">
            <a:extLst>
              <a:ext uri="{FF2B5EF4-FFF2-40B4-BE49-F238E27FC236}">
                <a16:creationId xmlns:a16="http://schemas.microsoft.com/office/drawing/2014/main" id="{58F5FEC7-0D61-45BB-89D6-369EA9E6BA88}"/>
              </a:ext>
            </a:extLst>
          </p:cNvPr>
          <p:cNvSpPr>
            <a:spLocks noGrp="1"/>
          </p:cNvSpPr>
          <p:nvPr>
            <p:ph type="ftr" sz="quarter" idx="19"/>
          </p:nvPr>
        </p:nvSpPr>
        <p:spPr/>
        <p:txBody>
          <a:bodyPr/>
          <a:lstStyle/>
          <a:p>
            <a:r>
              <a:rPr lang="en-US"/>
              <a:t>Classification Internal Use   Author SALA Approved by SALA Version 1 </a:t>
            </a:r>
            <a:endParaRPr lang="en-GB"/>
          </a:p>
        </p:txBody>
      </p:sp>
      <p:sp>
        <p:nvSpPr>
          <p:cNvPr id="5" name="Slide Number Placeholder 4">
            <a:extLst>
              <a:ext uri="{FF2B5EF4-FFF2-40B4-BE49-F238E27FC236}">
                <a16:creationId xmlns:a16="http://schemas.microsoft.com/office/drawing/2014/main" id="{3CB74D2D-63C2-4931-8D04-57A723F907C0}"/>
              </a:ext>
            </a:extLst>
          </p:cNvPr>
          <p:cNvSpPr>
            <a:spLocks noGrp="1"/>
          </p:cNvSpPr>
          <p:nvPr>
            <p:ph type="sldNum" sz="quarter" idx="20"/>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26306644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chart and four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0000" y="990000"/>
            <a:ext cx="9669600" cy="1224000"/>
          </a:xfrm>
        </p:spPr>
        <p:txBody>
          <a:bodyPr/>
          <a:lstStyle>
            <a:lvl1pPr>
              <a:defRPr/>
            </a:lvl1pPr>
          </a:lstStyle>
          <a:p>
            <a:r>
              <a:rPr lang="en-GB"/>
              <a:t>Click to add title</a:t>
            </a:r>
          </a:p>
        </p:txBody>
      </p:sp>
      <p:sp>
        <p:nvSpPr>
          <p:cNvPr id="3" name="Content Placeholder 2"/>
          <p:cNvSpPr>
            <a:spLocks noGrp="1"/>
          </p:cNvSpPr>
          <p:nvPr>
            <p:ph sz="half" idx="1" hasCustomPrompt="1"/>
          </p:nvPr>
        </p:nvSpPr>
        <p:spPr>
          <a:xfrm>
            <a:off x="1260000" y="2304000"/>
            <a:ext cx="2286000" cy="1915200"/>
          </a:xfrm>
        </p:spPr>
        <p:txBody>
          <a:bodyPr/>
          <a:lstStyle>
            <a:lvl1pPr>
              <a:defRPr/>
            </a:lvl1pPr>
          </a:lstStyle>
          <a:p>
            <a:pPr lvl="0"/>
            <a:r>
              <a:rPr lang="en-GB"/>
              <a:t>Click to add chart</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hasCustomPrompt="1"/>
          </p:nvPr>
        </p:nvSpPr>
        <p:spPr>
          <a:xfrm>
            <a:off x="3722400" y="2304000"/>
            <a:ext cx="2286000" cy="1915200"/>
          </a:xfrm>
        </p:spPr>
        <p:txBody>
          <a:bodyPr/>
          <a:lstStyle>
            <a:lvl1pPr>
              <a:defRPr/>
            </a:lvl1pPr>
          </a:lstStyle>
          <a:p>
            <a:pPr lvl="0"/>
            <a:r>
              <a:rPr lang="en-GB"/>
              <a:t>Click to add chart</a:t>
            </a:r>
          </a:p>
          <a:p>
            <a:pPr lvl="1"/>
            <a:r>
              <a:rPr lang="en-GB"/>
              <a:t>Second level</a:t>
            </a:r>
          </a:p>
          <a:p>
            <a:pPr lvl="2"/>
            <a:r>
              <a:rPr lang="en-GB"/>
              <a:t>Third level</a:t>
            </a:r>
          </a:p>
          <a:p>
            <a:pPr lvl="3"/>
            <a:r>
              <a:rPr lang="en-GB"/>
              <a:t>Fourth level</a:t>
            </a:r>
          </a:p>
          <a:p>
            <a:pPr lvl="4"/>
            <a:r>
              <a:rPr lang="en-GB"/>
              <a:t>Fifth level</a:t>
            </a:r>
          </a:p>
        </p:txBody>
      </p:sp>
      <p:sp>
        <p:nvSpPr>
          <p:cNvPr id="9" name="Content Placeholder 8">
            <a:extLst>
              <a:ext uri="{FF2B5EF4-FFF2-40B4-BE49-F238E27FC236}">
                <a16:creationId xmlns:a16="http://schemas.microsoft.com/office/drawing/2014/main" id="{0E043538-0172-4EC6-9E78-BBE7C1296A4D}"/>
              </a:ext>
            </a:extLst>
          </p:cNvPr>
          <p:cNvSpPr>
            <a:spLocks noGrp="1"/>
          </p:cNvSpPr>
          <p:nvPr>
            <p:ph sz="quarter" idx="13" hasCustomPrompt="1"/>
          </p:nvPr>
        </p:nvSpPr>
        <p:spPr>
          <a:xfrm>
            <a:off x="6186000" y="2304000"/>
            <a:ext cx="2286000" cy="1915200"/>
          </a:xfrm>
        </p:spPr>
        <p:txBody>
          <a:bodyPr/>
          <a:lstStyle>
            <a:lvl1pPr>
              <a:defRPr/>
            </a:lvl1pPr>
          </a:lstStyle>
          <a:p>
            <a:pPr lvl="0"/>
            <a:r>
              <a:rPr lang="en-GB"/>
              <a:t>Click to add chart</a:t>
            </a:r>
          </a:p>
          <a:p>
            <a:pPr lvl="1"/>
            <a:r>
              <a:rPr lang="en-GB"/>
              <a:t>Second level</a:t>
            </a:r>
          </a:p>
          <a:p>
            <a:pPr lvl="2"/>
            <a:r>
              <a:rPr lang="en-GB"/>
              <a:t>Third level</a:t>
            </a:r>
          </a:p>
          <a:p>
            <a:pPr lvl="3"/>
            <a:r>
              <a:rPr lang="en-GB"/>
              <a:t>Fourth level</a:t>
            </a:r>
          </a:p>
          <a:p>
            <a:pPr lvl="4"/>
            <a:r>
              <a:rPr lang="en-GB"/>
              <a:t>Fifth level</a:t>
            </a:r>
          </a:p>
        </p:txBody>
      </p:sp>
      <p:sp>
        <p:nvSpPr>
          <p:cNvPr id="11" name="Content Placeholder 10">
            <a:extLst>
              <a:ext uri="{FF2B5EF4-FFF2-40B4-BE49-F238E27FC236}">
                <a16:creationId xmlns:a16="http://schemas.microsoft.com/office/drawing/2014/main" id="{85ED0398-A1C4-4F29-8C07-D5AEBE9F2B66}"/>
              </a:ext>
            </a:extLst>
          </p:cNvPr>
          <p:cNvSpPr>
            <a:spLocks noGrp="1"/>
          </p:cNvSpPr>
          <p:nvPr>
            <p:ph sz="quarter" idx="14" hasCustomPrompt="1"/>
          </p:nvPr>
        </p:nvSpPr>
        <p:spPr>
          <a:xfrm>
            <a:off x="8643600" y="2304000"/>
            <a:ext cx="2286000" cy="1915200"/>
          </a:xfrm>
        </p:spPr>
        <p:txBody>
          <a:bodyPr/>
          <a:lstStyle>
            <a:lvl1pPr>
              <a:defRPr/>
            </a:lvl1pPr>
          </a:lstStyle>
          <a:p>
            <a:pPr lvl="0"/>
            <a:r>
              <a:rPr lang="en-GB"/>
              <a:t>Click to add chart</a:t>
            </a:r>
          </a:p>
          <a:p>
            <a:pPr lvl="1"/>
            <a:r>
              <a:rPr lang="en-GB"/>
              <a:t>Second level</a:t>
            </a:r>
          </a:p>
          <a:p>
            <a:pPr lvl="2"/>
            <a:r>
              <a:rPr lang="en-GB"/>
              <a:t>Third level</a:t>
            </a:r>
          </a:p>
          <a:p>
            <a:pPr lvl="3"/>
            <a:r>
              <a:rPr lang="en-GB"/>
              <a:t>Fourth level</a:t>
            </a:r>
          </a:p>
          <a:p>
            <a:pPr lvl="4"/>
            <a:r>
              <a:rPr lang="en-GB"/>
              <a:t>Fifth level</a:t>
            </a:r>
          </a:p>
        </p:txBody>
      </p:sp>
      <p:sp>
        <p:nvSpPr>
          <p:cNvPr id="6" name="Text Placeholder 5">
            <a:extLst>
              <a:ext uri="{FF2B5EF4-FFF2-40B4-BE49-F238E27FC236}">
                <a16:creationId xmlns:a16="http://schemas.microsoft.com/office/drawing/2014/main" id="{463C0AF4-794C-401F-9E70-8E0F067828F0}"/>
              </a:ext>
            </a:extLst>
          </p:cNvPr>
          <p:cNvSpPr>
            <a:spLocks noGrp="1"/>
          </p:cNvSpPr>
          <p:nvPr>
            <p:ph type="body" sz="quarter" idx="18" hasCustomPrompt="1"/>
          </p:nvPr>
        </p:nvSpPr>
        <p:spPr>
          <a:xfrm>
            <a:off x="1260400" y="4370681"/>
            <a:ext cx="2282400" cy="19152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0" name="Text Placeholder 9">
            <a:extLst>
              <a:ext uri="{FF2B5EF4-FFF2-40B4-BE49-F238E27FC236}">
                <a16:creationId xmlns:a16="http://schemas.microsoft.com/office/drawing/2014/main" id="{4B7A164B-9102-4616-8C9D-B2349812FFFA}"/>
              </a:ext>
            </a:extLst>
          </p:cNvPr>
          <p:cNvSpPr>
            <a:spLocks noGrp="1"/>
          </p:cNvSpPr>
          <p:nvPr>
            <p:ph type="body" sz="quarter" idx="19" hasCustomPrompt="1"/>
          </p:nvPr>
        </p:nvSpPr>
        <p:spPr>
          <a:xfrm>
            <a:off x="3722400" y="4370681"/>
            <a:ext cx="2286000" cy="19152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6" name="Text Placeholder 15">
            <a:extLst>
              <a:ext uri="{FF2B5EF4-FFF2-40B4-BE49-F238E27FC236}">
                <a16:creationId xmlns:a16="http://schemas.microsoft.com/office/drawing/2014/main" id="{7ADC865C-C097-48B9-826F-D7EC289E5340}"/>
              </a:ext>
            </a:extLst>
          </p:cNvPr>
          <p:cNvSpPr>
            <a:spLocks noGrp="1"/>
          </p:cNvSpPr>
          <p:nvPr>
            <p:ph type="body" sz="quarter" idx="20" hasCustomPrompt="1"/>
          </p:nvPr>
        </p:nvSpPr>
        <p:spPr>
          <a:xfrm>
            <a:off x="6184934" y="4370681"/>
            <a:ext cx="2286000" cy="19152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18" name="Text Placeholder 17">
            <a:extLst>
              <a:ext uri="{FF2B5EF4-FFF2-40B4-BE49-F238E27FC236}">
                <a16:creationId xmlns:a16="http://schemas.microsoft.com/office/drawing/2014/main" id="{714951C9-0A6D-4C54-B7D9-693821E43AFC}"/>
              </a:ext>
            </a:extLst>
          </p:cNvPr>
          <p:cNvSpPr>
            <a:spLocks noGrp="1"/>
          </p:cNvSpPr>
          <p:nvPr>
            <p:ph type="body" sz="quarter" idx="21" hasCustomPrompt="1"/>
          </p:nvPr>
        </p:nvSpPr>
        <p:spPr>
          <a:xfrm>
            <a:off x="8643600" y="4370681"/>
            <a:ext cx="2286000" cy="1915200"/>
          </a:xfrm>
        </p:spPr>
        <p:txBody>
          <a:bodyPr/>
          <a:lstStyle>
            <a:lvl1pPr>
              <a:defRPr/>
            </a:lvl1pPr>
          </a:lstStyle>
          <a:p>
            <a:pPr lvl="0"/>
            <a:r>
              <a:rPr lang="en-GB"/>
              <a:t>Click to add text</a:t>
            </a:r>
          </a:p>
          <a:p>
            <a:pPr lvl="1"/>
            <a:r>
              <a:rPr lang="en-GB"/>
              <a:t>Second level</a:t>
            </a:r>
          </a:p>
          <a:p>
            <a:pPr lvl="2"/>
            <a:r>
              <a:rPr lang="en-GB"/>
              <a:t>Third level</a:t>
            </a:r>
          </a:p>
          <a:p>
            <a:pPr lvl="3"/>
            <a:r>
              <a:rPr lang="en-GB"/>
              <a:t>Fourth level</a:t>
            </a:r>
          </a:p>
          <a:p>
            <a:pPr lvl="4"/>
            <a:r>
              <a:rPr lang="en-GB"/>
              <a:t>Fifth level</a:t>
            </a:r>
          </a:p>
        </p:txBody>
      </p:sp>
      <p:sp>
        <p:nvSpPr>
          <p:cNvPr id="5" name="Date Placeholder 4" hidden="1">
            <a:extLst>
              <a:ext uri="{FF2B5EF4-FFF2-40B4-BE49-F238E27FC236}">
                <a16:creationId xmlns:a16="http://schemas.microsoft.com/office/drawing/2014/main" id="{1B9B6BA3-3AE0-4B29-A042-26401EA8F14E}"/>
              </a:ext>
            </a:extLst>
          </p:cNvPr>
          <p:cNvSpPr>
            <a:spLocks noGrp="1"/>
          </p:cNvSpPr>
          <p:nvPr>
            <p:ph type="dt" sz="half" idx="22"/>
          </p:nvPr>
        </p:nvSpPr>
        <p:spPr/>
        <p:txBody>
          <a:bodyPr/>
          <a:lstStyle/>
          <a:p>
            <a:fld id="{11FDCD07-8F6C-4F17-B639-709C52DA9664}" type="datetime1">
              <a:rPr lang="en-US" smtClean="0"/>
              <a:t>5/19/2024</a:t>
            </a:fld>
            <a:endParaRPr lang="en-GB"/>
          </a:p>
        </p:txBody>
      </p:sp>
      <p:sp>
        <p:nvSpPr>
          <p:cNvPr id="7" name="Footer Placeholder 6">
            <a:extLst>
              <a:ext uri="{FF2B5EF4-FFF2-40B4-BE49-F238E27FC236}">
                <a16:creationId xmlns:a16="http://schemas.microsoft.com/office/drawing/2014/main" id="{D8C4260D-02AE-4A99-95B3-CF34484F1288}"/>
              </a:ext>
            </a:extLst>
          </p:cNvPr>
          <p:cNvSpPr>
            <a:spLocks noGrp="1"/>
          </p:cNvSpPr>
          <p:nvPr>
            <p:ph type="ftr" sz="quarter" idx="23"/>
          </p:nvPr>
        </p:nvSpPr>
        <p:spPr/>
        <p:txBody>
          <a:bodyPr/>
          <a:lstStyle/>
          <a:p>
            <a:r>
              <a:rPr lang="en-US"/>
              <a:t>Classification Internal Use   Author SALA Approved by SALA Version 1 </a:t>
            </a:r>
            <a:endParaRPr lang="en-GB"/>
          </a:p>
        </p:txBody>
      </p:sp>
      <p:sp>
        <p:nvSpPr>
          <p:cNvPr id="8" name="Slide Number Placeholder 7">
            <a:extLst>
              <a:ext uri="{FF2B5EF4-FFF2-40B4-BE49-F238E27FC236}">
                <a16:creationId xmlns:a16="http://schemas.microsoft.com/office/drawing/2014/main" id="{33FCDA9A-4CF8-44EF-9A82-39AD6997AEAC}"/>
              </a:ext>
            </a:extLst>
          </p:cNvPr>
          <p:cNvSpPr>
            <a:spLocks noGrp="1"/>
          </p:cNvSpPr>
          <p:nvPr>
            <p:ph type="sldNum" sz="quarter" idx="24"/>
          </p:nvPr>
        </p:nvSpPr>
        <p:spPr/>
        <p:txBody>
          <a:bodyPr/>
          <a:lstStyle/>
          <a:p>
            <a:fld id="{DE8E8D42-D682-478B-869E-75F1055A3094}" type="slidenum">
              <a:rPr lang="en-GB" smtClean="0"/>
              <a:pPr/>
              <a:t>‹#›</a:t>
            </a:fld>
            <a:endParaRPr lang="en-GB"/>
          </a:p>
        </p:txBody>
      </p:sp>
    </p:spTree>
    <p:extLst>
      <p:ext uri="{BB962C8B-B14F-4D97-AF65-F5344CB8AC3E}">
        <p14:creationId xmlns:p14="http://schemas.microsoft.com/office/powerpoint/2010/main" val="9411369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Quote A">
    <p:bg>
      <p:bgPr>
        <a:solidFill>
          <a:schemeClr val="accent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2D949E5-D179-4EA4-BDB4-1BBC71EE60CD}"/>
              </a:ext>
            </a:extLst>
          </p:cNvPr>
          <p:cNvGrpSpPr/>
          <p:nvPr userDrawn="1"/>
        </p:nvGrpSpPr>
        <p:grpSpPr>
          <a:xfrm>
            <a:off x="11109582" y="6297619"/>
            <a:ext cx="722417" cy="211414"/>
            <a:chOff x="9077171" y="4521302"/>
            <a:chExt cx="2250662" cy="658654"/>
          </a:xfrm>
          <a:solidFill>
            <a:schemeClr val="bg1"/>
          </a:solidFill>
        </p:grpSpPr>
        <p:sp>
          <p:nvSpPr>
            <p:cNvPr id="13" name="Freeform: Shape 12">
              <a:extLst>
                <a:ext uri="{FF2B5EF4-FFF2-40B4-BE49-F238E27FC236}">
                  <a16:creationId xmlns:a16="http://schemas.microsoft.com/office/drawing/2014/main" id="{7BABB8DB-3926-447F-B7BF-E547CF382C5F}"/>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A9D3D9BE-1F83-4451-89D8-B253ACFC183D}"/>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4FBB3C3C-378F-46B0-B6A6-184DDEB8B368}"/>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F173E85-BF75-47A5-BCA6-65A22E02221D}"/>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sp>
        <p:nvSpPr>
          <p:cNvPr id="5" name="Text Placeholder 4">
            <a:extLst>
              <a:ext uri="{FF2B5EF4-FFF2-40B4-BE49-F238E27FC236}">
                <a16:creationId xmlns:a16="http://schemas.microsoft.com/office/drawing/2014/main" id="{4D407D80-F8E4-4E7C-AB8F-FD03094C8440}"/>
              </a:ext>
            </a:extLst>
          </p:cNvPr>
          <p:cNvSpPr>
            <a:spLocks noGrp="1"/>
          </p:cNvSpPr>
          <p:nvPr>
            <p:ph type="body" sz="quarter" idx="13" hasCustomPrompt="1"/>
          </p:nvPr>
        </p:nvSpPr>
        <p:spPr>
          <a:xfrm>
            <a:off x="3668914" y="2278638"/>
            <a:ext cx="4854172" cy="2300724"/>
          </a:xfrm>
        </p:spPr>
        <p:txBody>
          <a:bodyPr anchor="ctr"/>
          <a:lstStyle>
            <a:lvl1pPr marL="0" indent="0" algn="ctr">
              <a:buFont typeface="Arial" panose="020B0604020202020204" pitchFamily="34" charset="0"/>
              <a:buChar char="​"/>
              <a:defRPr sz="2400">
                <a:solidFill>
                  <a:schemeClr val="bg1"/>
                </a:solidFill>
              </a:defRPr>
            </a:lvl1pPr>
            <a:lvl2pPr marL="342900" indent="-342900" algn="ctr">
              <a:buFont typeface="Arial" panose="020B0604020202020204" pitchFamily="34" charset="0"/>
              <a:buChar cha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quote, Enter and Tab for source</a:t>
            </a:r>
          </a:p>
          <a:p>
            <a:pPr lvl="1"/>
            <a:r>
              <a:rPr lang="en-GB"/>
              <a:t>Second level</a:t>
            </a:r>
          </a:p>
        </p:txBody>
      </p:sp>
      <p:sp>
        <p:nvSpPr>
          <p:cNvPr id="19" name="Date Placeholder 7" hidden="1">
            <a:extLst>
              <a:ext uri="{FF2B5EF4-FFF2-40B4-BE49-F238E27FC236}">
                <a16:creationId xmlns:a16="http://schemas.microsoft.com/office/drawing/2014/main" id="{C1358F70-C07D-4ED9-AD20-9CF68E2CCB18}"/>
              </a:ext>
            </a:extLst>
          </p:cNvPr>
          <p:cNvSpPr>
            <a:spLocks noGrp="1"/>
          </p:cNvSpPr>
          <p:nvPr>
            <p:ph type="dt" sz="half" idx="19"/>
          </p:nvPr>
        </p:nvSpPr>
        <p:spPr>
          <a:xfrm>
            <a:off x="0" y="6858000"/>
            <a:ext cx="0" cy="0"/>
          </a:xfrm>
        </p:spPr>
        <p:txBody>
          <a:bodyPr/>
          <a:lstStyle>
            <a:lvl1pPr>
              <a:defRPr>
                <a:noFill/>
              </a:defRPr>
            </a:lvl1pPr>
          </a:lstStyle>
          <a:p>
            <a:fld id="{46A7D38C-CDED-4C11-A7BD-D8FB1EE17EF8}" type="datetime1">
              <a:rPr lang="en-US" smtClean="0"/>
              <a:t>5/19/2024</a:t>
            </a:fld>
            <a:endParaRPr lang="en-GB"/>
          </a:p>
        </p:txBody>
      </p:sp>
      <p:sp>
        <p:nvSpPr>
          <p:cNvPr id="20" name="Footer Placeholder 8" hidden="1">
            <a:extLst>
              <a:ext uri="{FF2B5EF4-FFF2-40B4-BE49-F238E27FC236}">
                <a16:creationId xmlns:a16="http://schemas.microsoft.com/office/drawing/2014/main" id="{AF1AE395-8E61-484E-97C3-32493513006F}"/>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21" name="Slide Number Placeholder 10" hidden="1">
            <a:extLst>
              <a:ext uri="{FF2B5EF4-FFF2-40B4-BE49-F238E27FC236}">
                <a16:creationId xmlns:a16="http://schemas.microsoft.com/office/drawing/2014/main" id="{C3035B09-9B06-4988-A1BD-1391362F73D8}"/>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30643045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Quote B">
    <p:bg>
      <p:bgPr>
        <a:solidFill>
          <a:srgbClr val="004B6E"/>
        </a:solidFill>
        <a:effectLst/>
      </p:bgPr>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EDEDD533-AB4B-4B75-9996-99A45A750152}"/>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8599"/>
          <a:stretch>
            <a:fillRect/>
          </a:stretch>
        </p:blipFill>
        <p:spPr>
          <a:xfrm>
            <a:off x="693315" y="1660525"/>
            <a:ext cx="5257800" cy="5197475"/>
          </a:xfrm>
          <a:custGeom>
            <a:avLst/>
            <a:gdLst>
              <a:gd name="connsiteX0" fmla="*/ 0 w 5257800"/>
              <a:gd name="connsiteY0" fmla="*/ 0 h 5197475"/>
              <a:gd name="connsiteX1" fmla="*/ 5257800 w 5257800"/>
              <a:gd name="connsiteY1" fmla="*/ 0 h 5197475"/>
              <a:gd name="connsiteX2" fmla="*/ 5257800 w 5257800"/>
              <a:gd name="connsiteY2" fmla="*/ 5197475 h 5197475"/>
              <a:gd name="connsiteX3" fmla="*/ 0 w 5257800"/>
              <a:gd name="connsiteY3" fmla="*/ 5197475 h 5197475"/>
            </a:gdLst>
            <a:ahLst/>
            <a:cxnLst>
              <a:cxn ang="0">
                <a:pos x="connsiteX0" y="connsiteY0"/>
              </a:cxn>
              <a:cxn ang="0">
                <a:pos x="connsiteX1" y="connsiteY1"/>
              </a:cxn>
              <a:cxn ang="0">
                <a:pos x="connsiteX2" y="connsiteY2"/>
              </a:cxn>
              <a:cxn ang="0">
                <a:pos x="connsiteX3" y="connsiteY3"/>
              </a:cxn>
            </a:cxnLst>
            <a:rect l="l" t="t" r="r" b="b"/>
            <a:pathLst>
              <a:path w="5257800" h="5197475">
                <a:moveTo>
                  <a:pt x="0" y="0"/>
                </a:moveTo>
                <a:lnTo>
                  <a:pt x="5257800" y="0"/>
                </a:lnTo>
                <a:lnTo>
                  <a:pt x="5257800" y="5197475"/>
                </a:lnTo>
                <a:lnTo>
                  <a:pt x="0" y="5197475"/>
                </a:lnTo>
                <a:close/>
              </a:path>
            </a:pathLst>
          </a:custGeom>
        </p:spPr>
      </p:pic>
      <p:pic>
        <p:nvPicPr>
          <p:cNvPr id="17" name="Graphic 16">
            <a:extLst>
              <a:ext uri="{FF2B5EF4-FFF2-40B4-BE49-F238E27FC236}">
                <a16:creationId xmlns:a16="http://schemas.microsoft.com/office/drawing/2014/main" id="{BF342FCE-D91E-4402-8457-DC277DBF68CD}"/>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t="23967"/>
          <a:stretch>
            <a:fillRect/>
          </a:stretch>
        </p:blipFill>
        <p:spPr>
          <a:xfrm>
            <a:off x="305854" y="-2643"/>
            <a:ext cx="2743491" cy="3636882"/>
          </a:xfrm>
          <a:custGeom>
            <a:avLst/>
            <a:gdLst>
              <a:gd name="connsiteX0" fmla="*/ 0 w 2743491"/>
              <a:gd name="connsiteY0" fmla="*/ 0 h 3636882"/>
              <a:gd name="connsiteX1" fmla="*/ 2743491 w 2743491"/>
              <a:gd name="connsiteY1" fmla="*/ 0 h 3636882"/>
              <a:gd name="connsiteX2" fmla="*/ 2743491 w 2743491"/>
              <a:gd name="connsiteY2" fmla="*/ 3636882 h 3636882"/>
              <a:gd name="connsiteX3" fmla="*/ 0 w 2743491"/>
              <a:gd name="connsiteY3" fmla="*/ 3636882 h 3636882"/>
            </a:gdLst>
            <a:ahLst/>
            <a:cxnLst>
              <a:cxn ang="0">
                <a:pos x="connsiteX0" y="connsiteY0"/>
              </a:cxn>
              <a:cxn ang="0">
                <a:pos x="connsiteX1" y="connsiteY1"/>
              </a:cxn>
              <a:cxn ang="0">
                <a:pos x="connsiteX2" y="connsiteY2"/>
              </a:cxn>
              <a:cxn ang="0">
                <a:pos x="connsiteX3" y="connsiteY3"/>
              </a:cxn>
            </a:cxnLst>
            <a:rect l="l" t="t" r="r" b="b"/>
            <a:pathLst>
              <a:path w="2743491" h="3636882">
                <a:moveTo>
                  <a:pt x="0" y="0"/>
                </a:moveTo>
                <a:lnTo>
                  <a:pt x="2743491" y="0"/>
                </a:lnTo>
                <a:lnTo>
                  <a:pt x="2743491" y="3636882"/>
                </a:lnTo>
                <a:lnTo>
                  <a:pt x="0" y="3636882"/>
                </a:lnTo>
                <a:close/>
              </a:path>
            </a:pathLst>
          </a:custGeom>
        </p:spPr>
      </p:pic>
      <p:grpSp>
        <p:nvGrpSpPr>
          <p:cNvPr id="12" name="Group 11">
            <a:extLst>
              <a:ext uri="{FF2B5EF4-FFF2-40B4-BE49-F238E27FC236}">
                <a16:creationId xmlns:a16="http://schemas.microsoft.com/office/drawing/2014/main" id="{E2D949E5-D179-4EA4-BDB4-1BBC71EE60CD}"/>
              </a:ext>
            </a:extLst>
          </p:cNvPr>
          <p:cNvGrpSpPr/>
          <p:nvPr userDrawn="1"/>
        </p:nvGrpSpPr>
        <p:grpSpPr>
          <a:xfrm>
            <a:off x="11109582" y="6297619"/>
            <a:ext cx="722417" cy="211414"/>
            <a:chOff x="9077171" y="4521302"/>
            <a:chExt cx="2250662" cy="658654"/>
          </a:xfrm>
          <a:solidFill>
            <a:schemeClr val="bg1"/>
          </a:solidFill>
        </p:grpSpPr>
        <p:sp>
          <p:nvSpPr>
            <p:cNvPr id="13" name="Freeform: Shape 12">
              <a:extLst>
                <a:ext uri="{FF2B5EF4-FFF2-40B4-BE49-F238E27FC236}">
                  <a16:creationId xmlns:a16="http://schemas.microsoft.com/office/drawing/2014/main" id="{7BABB8DB-3926-447F-B7BF-E547CF382C5F}"/>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A9D3D9BE-1F83-4451-89D8-B253ACFC183D}"/>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4FBB3C3C-378F-46B0-B6A6-184DDEB8B368}"/>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BF173E85-BF75-47A5-BCA6-65A22E02221D}"/>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grpFill/>
            <a:ln w="9525" cap="flat">
              <a:noFill/>
              <a:prstDash val="solid"/>
              <a:miter/>
            </a:ln>
          </p:spPr>
          <p:txBody>
            <a:bodyPr rtlCol="0" anchor="ctr"/>
            <a:lstStyle/>
            <a:p>
              <a:endParaRPr lang="en-GB"/>
            </a:p>
          </p:txBody>
        </p:sp>
      </p:grpSp>
      <p:sp>
        <p:nvSpPr>
          <p:cNvPr id="5" name="Text Placeholder 4">
            <a:extLst>
              <a:ext uri="{FF2B5EF4-FFF2-40B4-BE49-F238E27FC236}">
                <a16:creationId xmlns:a16="http://schemas.microsoft.com/office/drawing/2014/main" id="{4D407D80-F8E4-4E7C-AB8F-FD03094C8440}"/>
              </a:ext>
            </a:extLst>
          </p:cNvPr>
          <p:cNvSpPr>
            <a:spLocks noGrp="1"/>
          </p:cNvSpPr>
          <p:nvPr>
            <p:ph type="body" sz="quarter" idx="13" hasCustomPrompt="1"/>
          </p:nvPr>
        </p:nvSpPr>
        <p:spPr>
          <a:xfrm>
            <a:off x="3668914" y="2278638"/>
            <a:ext cx="4854172" cy="2300724"/>
          </a:xfrm>
        </p:spPr>
        <p:txBody>
          <a:bodyPr anchor="ctr"/>
          <a:lstStyle>
            <a:lvl1pPr marL="0" indent="0" algn="ctr">
              <a:buFont typeface="Arial" panose="020B0604020202020204" pitchFamily="34" charset="0"/>
              <a:buChar char="​"/>
              <a:defRPr sz="2400">
                <a:solidFill>
                  <a:schemeClr val="bg1"/>
                </a:solidFill>
              </a:defRPr>
            </a:lvl1pPr>
            <a:lvl2pPr marL="342900" indent="-342900" algn="ctr">
              <a:buFont typeface="Arial" panose="020B0604020202020204" pitchFamily="34" charset="0"/>
              <a:buChar cha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quote, Enter and Tab for source</a:t>
            </a:r>
          </a:p>
          <a:p>
            <a:pPr lvl="1"/>
            <a:r>
              <a:rPr lang="en-GB"/>
              <a:t>Second level</a:t>
            </a:r>
          </a:p>
        </p:txBody>
      </p:sp>
      <p:sp>
        <p:nvSpPr>
          <p:cNvPr id="22" name="Date Placeholder 7" hidden="1">
            <a:extLst>
              <a:ext uri="{FF2B5EF4-FFF2-40B4-BE49-F238E27FC236}">
                <a16:creationId xmlns:a16="http://schemas.microsoft.com/office/drawing/2014/main" id="{33FAE391-6391-4521-BA06-F79FB0FC8CBB}"/>
              </a:ext>
            </a:extLst>
          </p:cNvPr>
          <p:cNvSpPr>
            <a:spLocks noGrp="1"/>
          </p:cNvSpPr>
          <p:nvPr>
            <p:ph type="dt" sz="half" idx="19"/>
          </p:nvPr>
        </p:nvSpPr>
        <p:spPr>
          <a:xfrm>
            <a:off x="0" y="6858000"/>
            <a:ext cx="0" cy="0"/>
          </a:xfrm>
        </p:spPr>
        <p:txBody>
          <a:bodyPr/>
          <a:lstStyle>
            <a:lvl1pPr>
              <a:defRPr>
                <a:noFill/>
              </a:defRPr>
            </a:lvl1pPr>
          </a:lstStyle>
          <a:p>
            <a:fld id="{1D98C2DF-E337-4C3E-B6BD-0AB730F59D68}" type="datetime1">
              <a:rPr lang="en-US" smtClean="0"/>
              <a:t>5/19/2024</a:t>
            </a:fld>
            <a:endParaRPr lang="en-GB"/>
          </a:p>
        </p:txBody>
      </p:sp>
      <p:sp>
        <p:nvSpPr>
          <p:cNvPr id="23" name="Footer Placeholder 8" hidden="1">
            <a:extLst>
              <a:ext uri="{FF2B5EF4-FFF2-40B4-BE49-F238E27FC236}">
                <a16:creationId xmlns:a16="http://schemas.microsoft.com/office/drawing/2014/main" id="{BB2CEAA0-51C4-4BF5-B15E-3295E780889E}"/>
              </a:ext>
            </a:extLst>
          </p:cNvPr>
          <p:cNvSpPr>
            <a:spLocks noGrp="1"/>
          </p:cNvSpPr>
          <p:nvPr>
            <p:ph type="ftr" sz="quarter" idx="20"/>
          </p:nvPr>
        </p:nvSpPr>
        <p:spPr>
          <a:xfrm>
            <a:off x="0" y="6858000"/>
            <a:ext cx="0" cy="0"/>
          </a:xfrm>
        </p:spPr>
        <p:txBody>
          <a:bodyPr/>
          <a:lstStyle>
            <a:lvl1pPr>
              <a:defRPr sz="100">
                <a:noFill/>
              </a:defRPr>
            </a:lvl1pPr>
          </a:lstStyle>
          <a:p>
            <a:r>
              <a:rPr lang="en-US"/>
              <a:t>Classification Internal Use   Author SALA Approved by SALA Version 1 </a:t>
            </a:r>
            <a:endParaRPr lang="en-GB"/>
          </a:p>
        </p:txBody>
      </p:sp>
      <p:sp>
        <p:nvSpPr>
          <p:cNvPr id="24" name="Slide Number Placeholder 10" hidden="1">
            <a:extLst>
              <a:ext uri="{FF2B5EF4-FFF2-40B4-BE49-F238E27FC236}">
                <a16:creationId xmlns:a16="http://schemas.microsoft.com/office/drawing/2014/main" id="{66341ACF-6ADE-4139-BD49-EFA820813051}"/>
              </a:ext>
            </a:extLst>
          </p:cNvPr>
          <p:cNvSpPr>
            <a:spLocks noGrp="1"/>
          </p:cNvSpPr>
          <p:nvPr>
            <p:ph type="sldNum" sz="quarter" idx="21"/>
          </p:nvPr>
        </p:nvSpPr>
        <p:spPr>
          <a:xfrm>
            <a:off x="0" y="6858000"/>
            <a:ext cx="0" cy="0"/>
          </a:xfrm>
        </p:spPr>
        <p:txBody>
          <a:bodyPr/>
          <a:lstStyle>
            <a:lvl1pPr>
              <a:defRPr sz="100">
                <a:no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38084456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heme" Target="../theme/theme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tags" Target="../tags/tag3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tags" Target="../tags/tag29.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tags" Target="../tags/tag32.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41" Type="http://schemas.openxmlformats.org/officeDocument/2006/relationships/tags" Target="../tags/tag31.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theme" Target="../theme/theme3.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8" Type="http://schemas.openxmlformats.org/officeDocument/2006/relationships/slideLayout" Target="../slideLayouts/slideLayout75.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image" Target="../media/image3.svg"/><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image" Target="../media/image2.png"/><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vmlDrawing" Target="../drawings/vmlDrawing29.v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image" Target="../media/image1.emf"/><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theme" Target="../theme/theme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oleObject" Target="../embeddings/oleObject29.bin"/><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tags" Target="../tags/tag33.xml"/><Relationship Id="rId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a:extLst>
              <a:ext uri="{FF2B5EF4-FFF2-40B4-BE49-F238E27FC236}">
                <a16:creationId xmlns:a16="http://schemas.microsoft.com/office/drawing/2014/main" id="{55E9CD85-F9FF-4E76-BFB1-BDB78CAAD303}"/>
              </a:ext>
            </a:extLst>
          </p:cNvPr>
          <p:cNvGraphicFramePr>
            <a:graphicFrameLocks noChangeAspect="1"/>
          </p:cNvGraphicFramePr>
          <p:nvPr userDrawn="1">
            <p:custDataLst>
              <p:tags r:id="rId32"/>
            </p:custDataLst>
            <p:extLst>
              <p:ext uri="{D42A27DB-BD31-4B8C-83A1-F6EECF244321}">
                <p14:modId xmlns:p14="http://schemas.microsoft.com/office/powerpoint/2010/main" val="2064069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33" imgW="415" imgH="416" progId="TCLayout.ActiveDocument.1">
                  <p:embed/>
                </p:oleObj>
              </mc:Choice>
              <mc:Fallback>
                <p:oleObj name="think-cell Slide" r:id="rId33" imgW="415" imgH="416" progId="TCLayout.ActiveDocument.1">
                  <p:embed/>
                  <p:pic>
                    <p:nvPicPr>
                      <p:cNvPr id="9" name="Object 8">
                        <a:extLst>
                          <a:ext uri="{FF2B5EF4-FFF2-40B4-BE49-F238E27FC236}">
                            <a16:creationId xmlns:a16="http://schemas.microsoft.com/office/drawing/2014/main" id="{55E9CD85-F9FF-4E76-BFB1-BDB78CAAD303}"/>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368A2239-8F65-C07F-59C3-39A8B7AB1B1F}"/>
              </a:ext>
            </a:extLst>
          </p:cNvPr>
          <p:cNvSpPr/>
          <p:nvPr userDrawn="1"/>
        </p:nvSpPr>
        <p:spPr>
          <a:xfrm>
            <a:off x="11844886" y="0"/>
            <a:ext cx="3471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Placeholder 1">
            <a:extLst>
              <a:ext uri="{FF2B5EF4-FFF2-40B4-BE49-F238E27FC236}">
                <a16:creationId xmlns:a16="http://schemas.microsoft.com/office/drawing/2014/main" id="{9B6AC7B0-7957-FFBF-9F3A-8306632D838A}"/>
              </a:ext>
            </a:extLst>
          </p:cNvPr>
          <p:cNvSpPr>
            <a:spLocks noGrp="1"/>
          </p:cNvSpPr>
          <p:nvPr>
            <p:ph type="title"/>
          </p:nvPr>
        </p:nvSpPr>
        <p:spPr>
          <a:xfrm>
            <a:off x="350332" y="682487"/>
            <a:ext cx="11149507" cy="501060"/>
          </a:xfrm>
          <a:prstGeom prst="rect">
            <a:avLst/>
          </a:prstGeom>
        </p:spPr>
        <p:txBody>
          <a:bodyPr vert="horz" lIns="0" tIns="45720" rIns="0" bIns="45720" rtlCol="0" anchor="t" anchorCtr="0">
            <a:normAutofit/>
          </a:bodyPr>
          <a:lstStyle/>
          <a:p>
            <a:r>
              <a:rPr lang="en-US"/>
              <a:t>Click to add title</a:t>
            </a:r>
            <a:endParaRPr lang="en-DK"/>
          </a:p>
        </p:txBody>
      </p:sp>
      <p:sp>
        <p:nvSpPr>
          <p:cNvPr id="3" name="Text Placeholder 2">
            <a:extLst>
              <a:ext uri="{FF2B5EF4-FFF2-40B4-BE49-F238E27FC236}">
                <a16:creationId xmlns:a16="http://schemas.microsoft.com/office/drawing/2014/main" id="{26C7D2B5-DF2F-B764-0431-9E85AFF081D3}"/>
              </a:ext>
            </a:extLst>
          </p:cNvPr>
          <p:cNvSpPr>
            <a:spLocks noGrp="1"/>
          </p:cNvSpPr>
          <p:nvPr>
            <p:ph type="body" idx="1"/>
          </p:nvPr>
        </p:nvSpPr>
        <p:spPr>
          <a:xfrm>
            <a:off x="350332" y="1497388"/>
            <a:ext cx="11149507" cy="4854246"/>
          </a:xfrm>
          <a:prstGeom prst="rect">
            <a:avLst/>
          </a:prstGeom>
        </p:spPr>
        <p:txBody>
          <a:bodyPr vert="horz" lIns="0" tIns="45720" rIns="0" bIns="45720" rtlCol="0">
            <a:normAutofit/>
          </a:body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 name="Date Placeholder 3">
            <a:extLst>
              <a:ext uri="{FF2B5EF4-FFF2-40B4-BE49-F238E27FC236}">
                <a16:creationId xmlns:a16="http://schemas.microsoft.com/office/drawing/2014/main" id="{98DC68E0-E5E1-D0BF-F71B-74528D2729FB}"/>
              </a:ext>
            </a:extLst>
          </p:cNvPr>
          <p:cNvSpPr>
            <a:spLocks noGrp="1"/>
          </p:cNvSpPr>
          <p:nvPr>
            <p:ph type="dt" sz="half" idx="2"/>
          </p:nvPr>
        </p:nvSpPr>
        <p:spPr>
          <a:xfrm>
            <a:off x="910676" y="6518455"/>
            <a:ext cx="509909" cy="190320"/>
          </a:xfrm>
          <a:prstGeom prst="rect">
            <a:avLst/>
          </a:prstGeom>
        </p:spPr>
        <p:txBody>
          <a:bodyPr vert="horz" lIns="0" tIns="0" rIns="0" bIns="0" rtlCol="0" anchor="ctr"/>
          <a:lstStyle>
            <a:lvl1pPr algn="r">
              <a:defRPr sz="6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fld id="{2320DA22-96DC-41D0-8FC0-B49227E22898}" type="datetime1">
              <a:rPr lang="en-US" smtClean="0"/>
              <a:t>5/19/2024</a:t>
            </a:fld>
            <a:endParaRPr lang="en-DK"/>
          </a:p>
        </p:txBody>
      </p:sp>
      <p:sp>
        <p:nvSpPr>
          <p:cNvPr id="5" name="Footer Placeholder 4">
            <a:extLst>
              <a:ext uri="{FF2B5EF4-FFF2-40B4-BE49-F238E27FC236}">
                <a16:creationId xmlns:a16="http://schemas.microsoft.com/office/drawing/2014/main" id="{E27795F1-FDD0-EA9B-7BD0-0C0D261366E3}"/>
              </a:ext>
            </a:extLst>
          </p:cNvPr>
          <p:cNvSpPr>
            <a:spLocks noGrp="1"/>
          </p:cNvSpPr>
          <p:nvPr>
            <p:ph type="ftr" sz="quarter" idx="3"/>
          </p:nvPr>
        </p:nvSpPr>
        <p:spPr>
          <a:xfrm>
            <a:off x="1596884" y="6518454"/>
            <a:ext cx="9902955" cy="190320"/>
          </a:xfrm>
          <a:prstGeom prst="rect">
            <a:avLst/>
          </a:prstGeom>
        </p:spPr>
        <p:txBody>
          <a:bodyPr vert="horz" lIns="0" tIns="0" rIns="0" bIns="0" rtlCol="0" anchor="ctr"/>
          <a:lstStyle>
            <a:lvl1pPr algn="l">
              <a:defRPr sz="600" b="0" i="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Classification Internal Use   Author SALA Approved by SALA Version 1 </a:t>
            </a:r>
            <a:endParaRPr lang="en-DK"/>
          </a:p>
        </p:txBody>
      </p:sp>
      <p:sp>
        <p:nvSpPr>
          <p:cNvPr id="6" name="Slide Number Placeholder 5">
            <a:extLst>
              <a:ext uri="{FF2B5EF4-FFF2-40B4-BE49-F238E27FC236}">
                <a16:creationId xmlns:a16="http://schemas.microsoft.com/office/drawing/2014/main" id="{40C32A41-BBA5-348B-6E9A-14B5C19A95EF}"/>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pic>
        <p:nvPicPr>
          <p:cNvPr id="8" name="Graphic 7">
            <a:extLst>
              <a:ext uri="{FF2B5EF4-FFF2-40B4-BE49-F238E27FC236}">
                <a16:creationId xmlns:a16="http://schemas.microsoft.com/office/drawing/2014/main" id="{DFF388FC-5661-42F6-3E56-F325F966361E}"/>
              </a:ext>
            </a:extLst>
          </p:cNvPr>
          <p:cNvPicPr>
            <a:picLocks noChangeAspect="1"/>
          </p:cNvPicPr>
          <p:nvPr userDrawn="1"/>
        </p:nvPicPr>
        <p:blipFill>
          <a:blip r:embed="rId35" cstate="print">
            <a:extLst>
              <a:ext uri="{28A0092B-C50C-407E-A947-70E740481C1C}">
                <a14:useLocalDpi xmlns:a14="http://schemas.microsoft.com/office/drawing/2010/main"/>
              </a:ext>
              <a:ext uri="{96DAC541-7B7A-43D3-8B79-37D633B846F1}">
                <asvg:svgBlip xmlns:asvg="http://schemas.microsoft.com/office/drawing/2016/SVG/main" xmlns="" r:embed="rId36"/>
              </a:ext>
            </a:extLst>
          </a:blip>
          <a:srcRect/>
          <a:stretch/>
        </p:blipFill>
        <p:spPr>
          <a:xfrm>
            <a:off x="350332" y="6518454"/>
            <a:ext cx="560343" cy="163910"/>
          </a:xfrm>
          <a:prstGeom prst="rect">
            <a:avLst/>
          </a:prstGeom>
        </p:spPr>
      </p:pic>
      <p:sp>
        <p:nvSpPr>
          <p:cNvPr id="14" name="Date Placeholder 3">
            <a:extLst>
              <a:ext uri="{FF2B5EF4-FFF2-40B4-BE49-F238E27FC236}">
                <a16:creationId xmlns:a16="http://schemas.microsoft.com/office/drawing/2014/main" id="{A0AB4B12-B7CC-D4AC-DBDA-E6B02B837EAD}"/>
              </a:ext>
            </a:extLst>
          </p:cNvPr>
          <p:cNvSpPr txBox="1">
            <a:spLocks/>
          </p:cNvSpPr>
          <p:nvPr userDrawn="1"/>
        </p:nvSpPr>
        <p:spPr>
          <a:xfrm>
            <a:off x="1420585" y="6509310"/>
            <a:ext cx="176298" cy="190320"/>
          </a:xfrm>
          <a:prstGeom prst="rect">
            <a:avLst/>
          </a:prstGeom>
          <a:ln>
            <a:noFill/>
          </a:ln>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905414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816" r:id="rId29"/>
  </p:sldLayoutIdLst>
  <p:hf hdr="0"/>
  <p:txStyles>
    <p:titleStyle>
      <a:lvl1pPr algn="l" defTabSz="914400" rtl="0" eaLnBrk="1" latinLnBrk="0" hangingPunct="1">
        <a:lnSpc>
          <a:spcPct val="90000"/>
        </a:lnSpc>
        <a:spcBef>
          <a:spcPct val="0"/>
        </a:spcBef>
        <a:buNone/>
        <a:defRPr sz="3000" b="1" i="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179388" indent="-179388" algn="l" defTabSz="914400" rtl="0" eaLnBrk="1" latinLnBrk="0" hangingPunct="1">
        <a:lnSpc>
          <a:spcPct val="110000"/>
        </a:lnSpc>
        <a:spcBef>
          <a:spcPts val="1000"/>
        </a:spcBef>
        <a:buFont typeface="Arial" panose="020B0604020202020204" pitchFamily="34" charset="0"/>
        <a:buChar char="•"/>
        <a:tabLst/>
        <a:defRPr sz="1600" b="0" i="0" kern="1200" baseline="0">
          <a:solidFill>
            <a:schemeClr val="accent1"/>
          </a:solidFill>
          <a:latin typeface="Open Sans Light" panose="020B0306030504020204" pitchFamily="34" charset="0"/>
          <a:ea typeface="Open Sans" panose="020B0606030504020204" pitchFamily="34" charset="0"/>
          <a:cs typeface="Open Sans" panose="020B0606030504020204" pitchFamily="34" charset="0"/>
        </a:defRPr>
      </a:lvl1pPr>
      <a:lvl2pPr marL="360363" indent="-180975" algn="l" defTabSz="914400" rtl="0" eaLnBrk="1" latinLnBrk="0" hangingPunct="1">
        <a:lnSpc>
          <a:spcPct val="110000"/>
        </a:lnSpc>
        <a:spcBef>
          <a:spcPts val="500"/>
        </a:spcBef>
        <a:buFont typeface="Arial" panose="020B0604020202020204" pitchFamily="34" charset="0"/>
        <a:buChar char="•"/>
        <a:tabLst/>
        <a:defRPr sz="1600" b="0" i="0" kern="1200" baseline="0">
          <a:solidFill>
            <a:schemeClr val="accent1"/>
          </a:solidFill>
          <a:latin typeface="Open Sans Light" panose="020B0306030504020204" pitchFamily="34" charset="0"/>
          <a:ea typeface="Open Sans" panose="020B0606030504020204" pitchFamily="34" charset="0"/>
          <a:cs typeface="Open Sans" panose="020B0606030504020204" pitchFamily="34" charset="0"/>
        </a:defRPr>
      </a:lvl2pPr>
      <a:lvl3pPr marL="495300" indent="-139700" algn="l" defTabSz="914400" rtl="0" eaLnBrk="1" latinLnBrk="0" hangingPunct="1">
        <a:lnSpc>
          <a:spcPct val="110000"/>
        </a:lnSpc>
        <a:spcBef>
          <a:spcPts val="500"/>
        </a:spcBef>
        <a:buFont typeface="Arial" panose="020B0604020202020204" pitchFamily="34" charset="0"/>
        <a:buChar char="•"/>
        <a:tabLst/>
        <a:defRPr sz="1400" b="0" i="0" kern="1200" baseline="0">
          <a:solidFill>
            <a:schemeClr val="accent1"/>
          </a:solidFill>
          <a:latin typeface="Open Sans Light" panose="020B0306030504020204" pitchFamily="34" charset="0"/>
          <a:ea typeface="Open Sans" panose="020B0606030504020204" pitchFamily="34" charset="0"/>
          <a:cs typeface="Open Sans" panose="020B0606030504020204" pitchFamily="34" charset="0"/>
        </a:defRPr>
      </a:lvl3pPr>
      <a:lvl4pPr marL="627063" indent="-131763" algn="l" defTabSz="914400" rtl="0" eaLnBrk="1" latinLnBrk="0" hangingPunct="1">
        <a:lnSpc>
          <a:spcPct val="110000"/>
        </a:lnSpc>
        <a:spcBef>
          <a:spcPts val="500"/>
        </a:spcBef>
        <a:buFont typeface="Arial" panose="020B0604020202020204" pitchFamily="34" charset="0"/>
        <a:buChar char="•"/>
        <a:tabLst/>
        <a:defRPr sz="1400" b="0" i="0" kern="1200" baseline="0">
          <a:solidFill>
            <a:schemeClr val="accent1"/>
          </a:solidFill>
          <a:latin typeface="Open Sans Light" panose="020B0306030504020204" pitchFamily="34" charset="0"/>
          <a:ea typeface="Open Sans" panose="020B0606030504020204" pitchFamily="34" charset="0"/>
          <a:cs typeface="Open Sans" panose="020B0606030504020204" pitchFamily="34" charset="0"/>
        </a:defRPr>
      </a:lvl4pPr>
      <a:lvl5pPr marL="760413" indent="-133350" algn="l" defTabSz="914400" rtl="0" eaLnBrk="1" latinLnBrk="0" hangingPunct="1">
        <a:lnSpc>
          <a:spcPct val="110000"/>
        </a:lnSpc>
        <a:spcBef>
          <a:spcPts val="500"/>
        </a:spcBef>
        <a:buFont typeface="Arial" panose="020B0604020202020204" pitchFamily="34" charset="0"/>
        <a:buChar char="•"/>
        <a:tabLst/>
        <a:defRPr sz="1200" b="0" i="0" kern="1200" baseline="0">
          <a:solidFill>
            <a:schemeClr val="accent1"/>
          </a:solidFill>
          <a:latin typeface="Open Sans Light" panose="020B03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60000" y="2302522"/>
            <a:ext cx="9669600" cy="4015475"/>
          </a:xfrm>
          <a:prstGeom prst="rect">
            <a:avLst/>
          </a:prstGeom>
        </p:spPr>
        <p:txBody>
          <a:bodyPr vert="horz" lIns="0" tIns="0" rIns="0" bIns="0" rtlCol="0">
            <a:noAutofit/>
          </a:bodyPr>
          <a:lstStyle/>
          <a:p>
            <a:pPr lvl="0"/>
            <a:r>
              <a:rPr lang="en-GB" noProof="0"/>
              <a:t>Level 1</a:t>
            </a:r>
          </a:p>
          <a:p>
            <a:pPr lvl="1"/>
            <a:r>
              <a:rPr lang="en-GB" noProof="0"/>
              <a:t>Level 2</a:t>
            </a:r>
          </a:p>
          <a:p>
            <a:pPr lvl="2"/>
            <a:r>
              <a:rPr lang="en-GB" noProof="0"/>
              <a:t>Level 3</a:t>
            </a:r>
          </a:p>
          <a:p>
            <a:pPr lvl="3"/>
            <a:r>
              <a:rPr lang="en-GB" noProof="0"/>
              <a:t>Level 4, Header</a:t>
            </a:r>
          </a:p>
          <a:p>
            <a:pPr lvl="4"/>
            <a:r>
              <a:rPr lang="en-GB" noProof="0"/>
              <a:t>Level 5, Body</a:t>
            </a:r>
          </a:p>
          <a:p>
            <a:pPr lvl="5"/>
            <a:r>
              <a:rPr lang="en-GB" noProof="0"/>
              <a:t>Level 6</a:t>
            </a:r>
          </a:p>
          <a:p>
            <a:pPr lvl="6"/>
            <a:r>
              <a:rPr lang="en-GB" noProof="0"/>
              <a:t>Level 7, Small Header</a:t>
            </a:r>
          </a:p>
          <a:p>
            <a:pPr lvl="7"/>
            <a:r>
              <a:rPr lang="en-GB" noProof="0"/>
              <a:t>Level 8, Small Body</a:t>
            </a:r>
          </a:p>
          <a:p>
            <a:pPr lvl="8"/>
            <a:r>
              <a:rPr lang="en-GB" noProof="0"/>
              <a:t>Infographic</a:t>
            </a:r>
          </a:p>
        </p:txBody>
      </p:sp>
      <p:sp>
        <p:nvSpPr>
          <p:cNvPr id="5" name="FLD_PresentationTitle"/>
          <p:cNvSpPr>
            <a:spLocks noGrp="1"/>
          </p:cNvSpPr>
          <p:nvPr>
            <p:ph type="ftr" sz="quarter" idx="3"/>
          </p:nvPr>
        </p:nvSpPr>
        <p:spPr>
          <a:xfrm>
            <a:off x="1260000" y="6498000"/>
            <a:ext cx="5112000" cy="180000"/>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Classification Internal Use   Author SALA Approved by SALA Version 1 </a:t>
            </a:r>
            <a:endParaRPr lang="en-GB"/>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1260000" y="990000"/>
            <a:ext cx="9669600" cy="1224000"/>
          </a:xfrm>
          <a:prstGeom prst="rect">
            <a:avLst/>
          </a:prstGeom>
        </p:spPr>
        <p:txBody>
          <a:bodyPr vert="horz" lIns="0" tIns="0" rIns="0" bIns="0" rtlCol="0" anchor="t" anchorCtr="0">
            <a:noAutofit/>
          </a:bodyPr>
          <a:lstStyle/>
          <a:p>
            <a:r>
              <a:rPr lang="en-US"/>
              <a:t>Click to edit Master title style</a:t>
            </a:r>
            <a:endParaRPr lang="en-GB"/>
          </a:p>
        </p:txBody>
      </p:sp>
      <p:sp>
        <p:nvSpPr>
          <p:cNvPr id="14" name="Date Placeholder 3">
            <a:extLst>
              <a:ext uri="{FF2B5EF4-FFF2-40B4-BE49-F238E27FC236}">
                <a16:creationId xmlns:a16="http://schemas.microsoft.com/office/drawing/2014/main" id="{3004E6BA-6B1A-4BE7-B472-830B7C47939E}"/>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fld id="{66FF37EE-1812-40F2-9634-60E27037FB3B}" type="datetime1">
              <a:rPr lang="en-US" smtClean="0"/>
              <a:t>5/19/2024</a:t>
            </a:fld>
            <a:endParaRPr lang="en-GB"/>
          </a:p>
        </p:txBody>
      </p:sp>
      <p:sp>
        <p:nvSpPr>
          <p:cNvPr id="15" name="Slide Number Placeholder 5">
            <a:extLst>
              <a:ext uri="{FF2B5EF4-FFF2-40B4-BE49-F238E27FC236}">
                <a16:creationId xmlns:a16="http://schemas.microsoft.com/office/drawing/2014/main" id="{FEF36747-C8B3-4FA6-B1C2-9EDB5EB0C9C7}"/>
              </a:ext>
            </a:extLst>
          </p:cNvPr>
          <p:cNvSpPr>
            <a:spLocks noGrp="1"/>
          </p:cNvSpPr>
          <p:nvPr>
            <p:ph type="sldNum" sz="quarter" idx="4"/>
          </p:nvPr>
        </p:nvSpPr>
        <p:spPr>
          <a:xfrm>
            <a:off x="0" y="6858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a:t>
            </a:fld>
            <a:endParaRPr lang="en-GB"/>
          </a:p>
        </p:txBody>
      </p:sp>
      <p:grpSp>
        <p:nvGrpSpPr>
          <p:cNvPr id="17" name="Group 16">
            <a:extLst>
              <a:ext uri="{FF2B5EF4-FFF2-40B4-BE49-F238E27FC236}">
                <a16:creationId xmlns:a16="http://schemas.microsoft.com/office/drawing/2014/main" id="{AFAAFD0A-5DE9-4101-B2E7-4AAD5BC572FD}"/>
              </a:ext>
            </a:extLst>
          </p:cNvPr>
          <p:cNvGrpSpPr/>
          <p:nvPr/>
        </p:nvGrpSpPr>
        <p:grpSpPr>
          <a:xfrm>
            <a:off x="11109582" y="6297619"/>
            <a:ext cx="722417" cy="211414"/>
            <a:chOff x="9077171" y="4521302"/>
            <a:chExt cx="2250662" cy="658654"/>
          </a:xfrm>
        </p:grpSpPr>
        <p:sp>
          <p:nvSpPr>
            <p:cNvPr id="10" name="Freeform: Shape 9">
              <a:extLst>
                <a:ext uri="{FF2B5EF4-FFF2-40B4-BE49-F238E27FC236}">
                  <a16:creationId xmlns:a16="http://schemas.microsoft.com/office/drawing/2014/main" id="{9443B958-A9BB-46F5-837D-12DDFAA68D81}"/>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solidFill>
              <a:schemeClr val="accent1"/>
            </a:solidFill>
            <a:ln w="9525" cap="flat">
              <a:noFill/>
              <a:prstDash val="solid"/>
              <a:miter/>
            </a:ln>
          </p:spPr>
          <p:txBody>
            <a:bodyPr rtlCol="0" anchor="ctr"/>
            <a:lstStyle/>
            <a:p>
              <a:endParaRPr lang="da-DK"/>
            </a:p>
          </p:txBody>
        </p:sp>
        <p:sp>
          <p:nvSpPr>
            <p:cNvPr id="11" name="Freeform: Shape 10">
              <a:extLst>
                <a:ext uri="{FF2B5EF4-FFF2-40B4-BE49-F238E27FC236}">
                  <a16:creationId xmlns:a16="http://schemas.microsoft.com/office/drawing/2014/main" id="{3913CB53-757B-462A-AB2B-8B9697F233E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solidFill>
              <a:schemeClr val="accent1"/>
            </a:solidFill>
            <a:ln w="9525" cap="flat">
              <a:noFill/>
              <a:prstDash val="solid"/>
              <a:miter/>
            </a:ln>
          </p:spPr>
          <p:txBody>
            <a:bodyPr rtlCol="0" anchor="ctr"/>
            <a:lstStyle/>
            <a:p>
              <a:endParaRPr lang="da-DK"/>
            </a:p>
          </p:txBody>
        </p:sp>
        <p:sp>
          <p:nvSpPr>
            <p:cNvPr id="12" name="Freeform: Shape 11">
              <a:extLst>
                <a:ext uri="{FF2B5EF4-FFF2-40B4-BE49-F238E27FC236}">
                  <a16:creationId xmlns:a16="http://schemas.microsoft.com/office/drawing/2014/main" id="{F4D4230B-087C-469D-9320-3B50CA4AA782}"/>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solidFill>
              <a:schemeClr val="accent1"/>
            </a:solidFill>
            <a:ln w="9525" cap="flat">
              <a:noFill/>
              <a:prstDash val="solid"/>
              <a:miter/>
            </a:ln>
          </p:spPr>
          <p:txBody>
            <a:bodyPr rtlCol="0" anchor="ctr"/>
            <a:lstStyle/>
            <a:p>
              <a:endParaRPr lang="da-DK"/>
            </a:p>
          </p:txBody>
        </p:sp>
        <p:sp>
          <p:nvSpPr>
            <p:cNvPr id="13" name="Freeform: Shape 12">
              <a:extLst>
                <a:ext uri="{FF2B5EF4-FFF2-40B4-BE49-F238E27FC236}">
                  <a16:creationId xmlns:a16="http://schemas.microsoft.com/office/drawing/2014/main" id="{30513296-B2B9-49FA-9622-5D0532667591}"/>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solidFill>
              <a:schemeClr val="accent1"/>
            </a:solidFill>
            <a:ln w="9525" cap="flat">
              <a:noFill/>
              <a:prstDash val="solid"/>
              <a:miter/>
            </a:ln>
          </p:spPr>
          <p:txBody>
            <a:bodyPr rtlCol="0" anchor="ctr"/>
            <a:lstStyle/>
            <a:p>
              <a:endParaRPr lang="da-DK"/>
            </a:p>
          </p:txBody>
        </p:sp>
      </p:grpSp>
      <p:sp>
        <p:nvSpPr>
          <p:cNvPr id="22" name="[WorkArea]" descr="&lt;?xml version=&quot;1.0&quot; encoding=&quot;utf-16&quot;?&gt;&#10;&lt;GridTheme xmlns:xsd=&quot;http://www.w3.org/2001/XMLSchema&quot; xmlns:xsi=&quot;http://www.w3.org/2001/XMLSchema-instance&quot;&gt;&#10;  &lt;GuideLines /&gt;&#10;  &lt;SubGrids&gt;&#10;    &lt;SubGrid&gt;&#10;      &lt;Left&gt;99.2126&lt;/Left&gt;&#10;      &lt;Top&gt;77.95276&lt;/Top&gt;&#10;      &lt;Width&gt;761.3858&lt;/Width&gt;&#10;      &lt;Height&gt;96.37795&lt;/Height&gt;&#10;    &lt;/SubGrid&gt;&#10;    &lt;SubGrid&gt;&#10;      &lt;Left&gt;99.2126&lt;/Left&gt;&#10;      &lt;Top&gt;181.300949&lt;/Top&gt;&#10;      &lt;Width&gt;761.3858&lt;/Width&gt;&#10;      &lt;Height&gt;316.179138&lt;/Height&gt;&#10;    &lt;/SubGrid&gt;&#10;  &lt;/SubGrids&gt;&#10;  &lt;WorkArea&gt;&#10;    &lt;Top&gt;77.95276&lt;/Top&gt;&#10;    &lt;Left&gt;99.2126&lt;/Left&gt;&#10;    &lt;Width&gt;761.3858&lt;/Width&gt;&#10;    &lt;Height&gt;419.527466&lt;/Height&gt;&#10;  &lt;/WorkArea&gt;&#10;  &lt;AspectW&gt;-1&lt;/AspectW&gt;&#10;  &lt;AspectH&gt;-1&lt;/AspectH&gt;&#10;  &lt;Width&gt;960&lt;/Width&gt;&#10;  &lt;Height&gt;540&lt;/Height&gt;&#10;  &lt;HGap&gt;5&lt;/HGap&gt;&#10;  &lt;VGap&gt;5&lt;/VGap&gt;&#10;  &lt;OfficeVersion&gt;-1&lt;/OfficeVersion&gt;&#10;&lt;/GridTheme&gt;" hidden="1">
            <a:extLst>
              <a:ext uri="{FF2B5EF4-FFF2-40B4-BE49-F238E27FC236}">
                <a16:creationId xmlns:a16="http://schemas.microsoft.com/office/drawing/2014/main" id="{73B60C71-1F83-48C4-8EA8-6C16E4BBC9F0}"/>
              </a:ext>
            </a:extLst>
          </p:cNvPr>
          <p:cNvSpPr/>
          <p:nvPr/>
        </p:nvSpPr>
        <p:spPr>
          <a:xfrm>
            <a:off x="1260000" y="990000"/>
            <a:ext cx="9669600" cy="5327999"/>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err="1"/>
          </a:p>
        </p:txBody>
      </p:sp>
      <p:sp>
        <p:nvSpPr>
          <p:cNvPr id="23" name="Rectangle 22" hidden="1">
            <a:extLst>
              <a:ext uri="{FF2B5EF4-FFF2-40B4-BE49-F238E27FC236}">
                <a16:creationId xmlns:a16="http://schemas.microsoft.com/office/drawing/2014/main" id="{E52F6DBB-5D8E-4260-95BF-82208413C315}"/>
              </a:ext>
            </a:extLst>
          </p:cNvPr>
          <p:cNvSpPr/>
          <p:nvPr>
            <p:custDataLst>
              <p:tags r:id="rId40"/>
            </p:custDataLst>
          </p:nvPr>
        </p:nvSpPr>
        <p:spPr>
          <a:xfrm>
            <a:off x="1260000" y="990000"/>
            <a:ext cx="9669600" cy="1224000"/>
          </a:xfrm>
          <a:prstGeom prst="rect">
            <a:avLst/>
          </a:prstGeom>
          <a:noFill/>
          <a:ln w="3175" cap="flat" cmpd="sng" algn="ctr">
            <a:solidFill>
              <a:srgbClr val="5B9BD5"/>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err="1"/>
          </a:p>
        </p:txBody>
      </p:sp>
      <p:sp>
        <p:nvSpPr>
          <p:cNvPr id="24" name="Rectangle 23" hidden="1">
            <a:extLst>
              <a:ext uri="{FF2B5EF4-FFF2-40B4-BE49-F238E27FC236}">
                <a16:creationId xmlns:a16="http://schemas.microsoft.com/office/drawing/2014/main" id="{15F14CE5-4862-458E-9B9C-22E58F2778F6}"/>
              </a:ext>
            </a:extLst>
          </p:cNvPr>
          <p:cNvSpPr/>
          <p:nvPr>
            <p:custDataLst>
              <p:tags r:id="rId41"/>
            </p:custDataLst>
          </p:nvPr>
        </p:nvSpPr>
        <p:spPr>
          <a:xfrm>
            <a:off x="1260000" y="2302522"/>
            <a:ext cx="9669600" cy="4015475"/>
          </a:xfrm>
          <a:prstGeom prst="rect">
            <a:avLst/>
          </a:prstGeom>
          <a:noFill/>
          <a:ln w="3175" cap="flat" cmpd="sng" algn="ctr">
            <a:solidFill>
              <a:srgbClr val="5B9BD5"/>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a-DK" sz="2000" noProof="0" err="1"/>
          </a:p>
        </p:txBody>
      </p:sp>
    </p:spTree>
    <p:extLst>
      <p:ext uri="{BB962C8B-B14F-4D97-AF65-F5344CB8AC3E}">
        <p14:creationId xmlns:p14="http://schemas.microsoft.com/office/powerpoint/2010/main" val="6860507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Lst>
  <p:hf hdr="0"/>
  <p:txStyles>
    <p:titleStyle>
      <a:lvl1pPr algn="l" defTabSz="914400" rtl="0" eaLnBrk="1" latinLnBrk="0" hangingPunct="1">
        <a:lnSpc>
          <a:spcPct val="83000"/>
        </a:lnSpc>
        <a:spcBef>
          <a:spcPct val="0"/>
        </a:spcBef>
        <a:buNone/>
        <a:defRPr sz="3200" b="1"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Char char="​"/>
        <a:defRPr sz="2000" b="1" kern="120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tabLst/>
        <a:defRPr sz="2000" kern="1200">
          <a:solidFill>
            <a:schemeClr val="tx1"/>
          </a:solidFill>
          <a:latin typeface="+mn-lt"/>
          <a:ea typeface="+mn-ea"/>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60000" y="2304000"/>
            <a:ext cx="9669600" cy="4015475"/>
          </a:xfrm>
          <a:prstGeom prst="rect">
            <a:avLst/>
          </a:prstGeom>
        </p:spPr>
        <p:txBody>
          <a:bodyPr vert="horz" lIns="0" tIns="0" rIns="0" bIns="0" rtlCol="0">
            <a:noAutofit/>
          </a:bodyPr>
          <a:lstStyle/>
          <a:p>
            <a:pPr lvl="0"/>
            <a:r>
              <a:rPr lang="en-GB" noProof="0"/>
              <a:t>Level 1</a:t>
            </a:r>
          </a:p>
          <a:p>
            <a:pPr lvl="1"/>
            <a:r>
              <a:rPr lang="en-GB" noProof="0"/>
              <a:t>Level 2</a:t>
            </a:r>
          </a:p>
          <a:p>
            <a:pPr lvl="2"/>
            <a:r>
              <a:rPr lang="en-GB" noProof="0"/>
              <a:t>Level 3</a:t>
            </a:r>
          </a:p>
          <a:p>
            <a:pPr lvl="3"/>
            <a:r>
              <a:rPr lang="en-GB" noProof="0"/>
              <a:t>Level 4, Header</a:t>
            </a:r>
          </a:p>
          <a:p>
            <a:pPr lvl="4"/>
            <a:r>
              <a:rPr lang="en-GB" noProof="0"/>
              <a:t>Level 5, Body</a:t>
            </a:r>
          </a:p>
          <a:p>
            <a:pPr lvl="5"/>
            <a:r>
              <a:rPr lang="en-GB" noProof="0"/>
              <a:t>Level 6</a:t>
            </a:r>
          </a:p>
          <a:p>
            <a:pPr lvl="6"/>
            <a:r>
              <a:rPr lang="en-GB" noProof="0"/>
              <a:t>Level 7, Small Header</a:t>
            </a:r>
          </a:p>
          <a:p>
            <a:pPr lvl="7"/>
            <a:r>
              <a:rPr lang="en-GB" noProof="0"/>
              <a:t>Level 8, Small Body</a:t>
            </a:r>
          </a:p>
          <a:p>
            <a:pPr lvl="8"/>
            <a:r>
              <a:rPr lang="en-GB" noProof="0"/>
              <a:t>Infographic</a:t>
            </a:r>
          </a:p>
        </p:txBody>
      </p:sp>
      <p:sp>
        <p:nvSpPr>
          <p:cNvPr id="5" name="FLD_PresentationTitle"/>
          <p:cNvSpPr>
            <a:spLocks noGrp="1"/>
          </p:cNvSpPr>
          <p:nvPr>
            <p:ph type="ftr" sz="quarter" idx="3"/>
          </p:nvPr>
        </p:nvSpPr>
        <p:spPr>
          <a:xfrm>
            <a:off x="1512000" y="6498000"/>
            <a:ext cx="5112000" cy="180000"/>
          </a:xfrm>
          <a:prstGeom prst="rect">
            <a:avLst/>
          </a:prstGeom>
        </p:spPr>
        <p:txBody>
          <a:bodyPr vert="horz" lIns="0" tIns="0" rIns="0" bIns="0" rtlCol="0" anchor="b" anchorCtr="0"/>
          <a:lstStyle>
            <a:lvl1pPr algn="l">
              <a:defRPr sz="800">
                <a:solidFill>
                  <a:schemeClr val="tx1">
                    <a:lumMod val="65000"/>
                    <a:lumOff val="35000"/>
                  </a:schemeClr>
                </a:solidFill>
              </a:defRPr>
            </a:lvl1pPr>
          </a:lstStyle>
          <a:p>
            <a:r>
              <a:rPr lang="en-US"/>
              <a:t>Classification Internal Use   Author SALA Approved by SALA Version 1 </a:t>
            </a:r>
            <a:endParaRPr lang="en-GB"/>
          </a:p>
        </p:txBody>
      </p:sp>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1260000" y="990000"/>
            <a:ext cx="9669600" cy="1224000"/>
          </a:xfrm>
          <a:prstGeom prst="rect">
            <a:avLst/>
          </a:prstGeom>
        </p:spPr>
        <p:txBody>
          <a:bodyPr vert="horz" lIns="0" tIns="0" rIns="0" bIns="0" rtlCol="0" anchor="t" anchorCtr="0">
            <a:noAutofit/>
          </a:bodyPr>
          <a:lstStyle/>
          <a:p>
            <a:r>
              <a:rPr lang="en-US"/>
              <a:t>Click to edit Master title style</a:t>
            </a:r>
            <a:endParaRPr lang="en-GB"/>
          </a:p>
        </p:txBody>
      </p:sp>
      <p:sp>
        <p:nvSpPr>
          <p:cNvPr id="14" name="Date Placeholder 3" hidden="1">
            <a:extLst>
              <a:ext uri="{FF2B5EF4-FFF2-40B4-BE49-F238E27FC236}">
                <a16:creationId xmlns:a16="http://schemas.microsoft.com/office/drawing/2014/main" id="{3004E6BA-6B1A-4BE7-B472-830B7C47939E}"/>
              </a:ext>
            </a:extLst>
          </p:cNvPr>
          <p:cNvSpPr>
            <a:spLocks noGrp="1"/>
          </p:cNvSpPr>
          <p:nvPr>
            <p:ph type="dt" sz="half" idx="2"/>
          </p:nvPr>
        </p:nvSpPr>
        <p:spPr>
          <a:xfrm>
            <a:off x="0" y="6858000"/>
            <a:ext cx="0" cy="0"/>
          </a:xfrm>
          <a:prstGeom prst="rect">
            <a:avLst/>
          </a:prstGeom>
        </p:spPr>
        <p:txBody>
          <a:bodyPr vert="horz" lIns="0" tIns="0" rIns="0" bIns="0" rtlCol="0" anchor="b" anchorCtr="0"/>
          <a:lstStyle>
            <a:lvl1pPr algn="l">
              <a:defRPr sz="100">
                <a:noFill/>
              </a:defRPr>
            </a:lvl1pPr>
          </a:lstStyle>
          <a:p>
            <a:fld id="{1684CCF3-04B4-4524-9F51-1B49535A95FE}" type="datetime1">
              <a:rPr lang="en-US" smtClean="0"/>
              <a:t>5/19/2024</a:t>
            </a:fld>
            <a:endParaRPr lang="en-GB"/>
          </a:p>
        </p:txBody>
      </p:sp>
      <p:grpSp>
        <p:nvGrpSpPr>
          <p:cNvPr id="17" name="Group 16">
            <a:extLst>
              <a:ext uri="{FF2B5EF4-FFF2-40B4-BE49-F238E27FC236}">
                <a16:creationId xmlns:a16="http://schemas.microsoft.com/office/drawing/2014/main" id="{AFAAFD0A-5DE9-4101-B2E7-4AAD5BC572FD}"/>
              </a:ext>
            </a:extLst>
          </p:cNvPr>
          <p:cNvGrpSpPr/>
          <p:nvPr userDrawn="1"/>
        </p:nvGrpSpPr>
        <p:grpSpPr>
          <a:xfrm>
            <a:off x="11109582" y="6297619"/>
            <a:ext cx="722417" cy="211414"/>
            <a:chOff x="9077171" y="4521302"/>
            <a:chExt cx="2250662" cy="658654"/>
          </a:xfrm>
        </p:grpSpPr>
        <p:sp>
          <p:nvSpPr>
            <p:cNvPr id="10" name="Freeform: Shape 9">
              <a:extLst>
                <a:ext uri="{FF2B5EF4-FFF2-40B4-BE49-F238E27FC236}">
                  <a16:creationId xmlns:a16="http://schemas.microsoft.com/office/drawing/2014/main" id="{9443B958-A9BB-46F5-837D-12DDFAA68D81}"/>
                </a:ext>
              </a:extLst>
            </p:cNvPr>
            <p:cNvSpPr/>
            <p:nvPr/>
          </p:nvSpPr>
          <p:spPr>
            <a:xfrm>
              <a:off x="9077171" y="4521302"/>
              <a:ext cx="609600" cy="657225"/>
            </a:xfrm>
            <a:custGeom>
              <a:avLst/>
              <a:gdLst>
                <a:gd name="connsiteX0" fmla="*/ 614172 w 609600"/>
                <a:gd name="connsiteY0" fmla="*/ 633794 h 657225"/>
                <a:gd name="connsiteX1" fmla="*/ 614172 w 609600"/>
                <a:gd name="connsiteY1" fmla="*/ 251365 h 657225"/>
                <a:gd name="connsiteX2" fmla="*/ 306229 w 609600"/>
                <a:gd name="connsiteY2" fmla="*/ 0 h 657225"/>
                <a:gd name="connsiteX3" fmla="*/ 68199 w 609600"/>
                <a:gd name="connsiteY3" fmla="*/ 36671 h 657225"/>
                <a:gd name="connsiteX4" fmla="*/ 0 w 609600"/>
                <a:gd name="connsiteY4" fmla="*/ 99155 h 657225"/>
                <a:gd name="connsiteX5" fmla="*/ 0 w 609600"/>
                <a:gd name="connsiteY5" fmla="*/ 635318 h 657225"/>
                <a:gd name="connsiteX6" fmla="*/ 28766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255 w 609600"/>
                <a:gd name="connsiteY13" fmla="*/ 664369 h 657225"/>
                <a:gd name="connsiteX14" fmla="*/ 595979 w 609600"/>
                <a:gd name="connsiteY14" fmla="*/ 664369 h 657225"/>
                <a:gd name="connsiteX15" fmla="*/ 614172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172" y="633794"/>
                  </a:moveTo>
                  <a:lnTo>
                    <a:pt x="614172" y="251365"/>
                  </a:lnTo>
                  <a:cubicBezTo>
                    <a:pt x="614172" y="161830"/>
                    <a:pt x="612648" y="0"/>
                    <a:pt x="306229" y="0"/>
                  </a:cubicBezTo>
                  <a:cubicBezTo>
                    <a:pt x="190310" y="0"/>
                    <a:pt x="110871" y="22765"/>
                    <a:pt x="68199" y="36671"/>
                  </a:cubicBezTo>
                  <a:cubicBezTo>
                    <a:pt x="16478" y="53340"/>
                    <a:pt x="0" y="73057"/>
                    <a:pt x="0" y="99155"/>
                  </a:cubicBezTo>
                  <a:lnTo>
                    <a:pt x="0" y="635318"/>
                  </a:lnTo>
                  <a:cubicBezTo>
                    <a:pt x="0" y="661321"/>
                    <a:pt x="7429" y="664274"/>
                    <a:pt x="28766"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871" y="664369"/>
                    <a:pt x="512255" y="664369"/>
                  </a:cubicBezTo>
                  <a:lnTo>
                    <a:pt x="595979" y="664369"/>
                  </a:lnTo>
                  <a:cubicBezTo>
                    <a:pt x="612648" y="661416"/>
                    <a:pt x="614172" y="647510"/>
                    <a:pt x="614172" y="633794"/>
                  </a:cubicBezTo>
                </a:path>
              </a:pathLst>
            </a:custGeom>
            <a:solidFill>
              <a:schemeClr val="accent1"/>
            </a:solid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3913CB53-757B-462A-AB2B-8B9697F233E9}"/>
                </a:ext>
              </a:extLst>
            </p:cNvPr>
            <p:cNvSpPr/>
            <p:nvPr/>
          </p:nvSpPr>
          <p:spPr>
            <a:xfrm>
              <a:off x="9801738" y="4521302"/>
              <a:ext cx="609600" cy="657225"/>
            </a:xfrm>
            <a:custGeom>
              <a:avLst/>
              <a:gdLst>
                <a:gd name="connsiteX0" fmla="*/ 614267 w 609600"/>
                <a:gd name="connsiteY0" fmla="*/ 633794 h 657225"/>
                <a:gd name="connsiteX1" fmla="*/ 614267 w 609600"/>
                <a:gd name="connsiteY1" fmla="*/ 251365 h 657225"/>
                <a:gd name="connsiteX2" fmla="*/ 306229 w 609600"/>
                <a:gd name="connsiteY2" fmla="*/ 0 h 657225"/>
                <a:gd name="connsiteX3" fmla="*/ 68294 w 609600"/>
                <a:gd name="connsiteY3" fmla="*/ 36671 h 657225"/>
                <a:gd name="connsiteX4" fmla="*/ 0 w 609600"/>
                <a:gd name="connsiteY4" fmla="*/ 99155 h 657225"/>
                <a:gd name="connsiteX5" fmla="*/ 0 w 609600"/>
                <a:gd name="connsiteY5" fmla="*/ 635318 h 657225"/>
                <a:gd name="connsiteX6" fmla="*/ 28765 w 609600"/>
                <a:gd name="connsiteY6" fmla="*/ 664274 h 657225"/>
                <a:gd name="connsiteX7" fmla="*/ 103346 w 609600"/>
                <a:gd name="connsiteY7" fmla="*/ 664274 h 657225"/>
                <a:gd name="connsiteX8" fmla="*/ 135636 w 609600"/>
                <a:gd name="connsiteY8" fmla="*/ 633794 h 657225"/>
                <a:gd name="connsiteX9" fmla="*/ 135636 w 609600"/>
                <a:gd name="connsiteY9" fmla="*/ 135065 h 657225"/>
                <a:gd name="connsiteX10" fmla="*/ 300133 w 609600"/>
                <a:gd name="connsiteY10" fmla="*/ 66866 h 657225"/>
                <a:gd name="connsiteX11" fmla="*/ 478346 w 609600"/>
                <a:gd name="connsiteY11" fmla="*/ 268510 h 657225"/>
                <a:gd name="connsiteX12" fmla="*/ 478346 w 609600"/>
                <a:gd name="connsiteY12" fmla="*/ 633889 h 657225"/>
                <a:gd name="connsiteX13" fmla="*/ 512159 w 609600"/>
                <a:gd name="connsiteY13" fmla="*/ 664369 h 657225"/>
                <a:gd name="connsiteX14" fmla="*/ 595979 w 609600"/>
                <a:gd name="connsiteY14" fmla="*/ 664369 h 657225"/>
                <a:gd name="connsiteX15" fmla="*/ 614267 w 609600"/>
                <a:gd name="connsiteY15" fmla="*/ 633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9600" h="657225">
                  <a:moveTo>
                    <a:pt x="614267" y="633794"/>
                  </a:moveTo>
                  <a:lnTo>
                    <a:pt x="614267" y="251365"/>
                  </a:lnTo>
                  <a:cubicBezTo>
                    <a:pt x="614267" y="161830"/>
                    <a:pt x="612743" y="0"/>
                    <a:pt x="306229" y="0"/>
                  </a:cubicBezTo>
                  <a:cubicBezTo>
                    <a:pt x="190405" y="0"/>
                    <a:pt x="110966" y="22765"/>
                    <a:pt x="68294" y="36671"/>
                  </a:cubicBezTo>
                  <a:cubicBezTo>
                    <a:pt x="16478" y="53340"/>
                    <a:pt x="0" y="73057"/>
                    <a:pt x="0" y="99155"/>
                  </a:cubicBezTo>
                  <a:lnTo>
                    <a:pt x="0" y="635318"/>
                  </a:lnTo>
                  <a:cubicBezTo>
                    <a:pt x="0" y="661321"/>
                    <a:pt x="7429" y="664274"/>
                    <a:pt x="28765" y="664274"/>
                  </a:cubicBezTo>
                  <a:lnTo>
                    <a:pt x="103346" y="664274"/>
                  </a:lnTo>
                  <a:cubicBezTo>
                    <a:pt x="124682" y="664274"/>
                    <a:pt x="135636" y="661321"/>
                    <a:pt x="135636" y="633794"/>
                  </a:cubicBezTo>
                  <a:lnTo>
                    <a:pt x="135636" y="135065"/>
                  </a:lnTo>
                  <a:cubicBezTo>
                    <a:pt x="135636" y="99822"/>
                    <a:pt x="193453" y="66866"/>
                    <a:pt x="300133" y="66866"/>
                  </a:cubicBezTo>
                  <a:cubicBezTo>
                    <a:pt x="478346" y="66866"/>
                    <a:pt x="478346" y="196787"/>
                    <a:pt x="478346" y="268510"/>
                  </a:cubicBezTo>
                  <a:lnTo>
                    <a:pt x="478346" y="633889"/>
                  </a:lnTo>
                  <a:cubicBezTo>
                    <a:pt x="478346" y="661416"/>
                    <a:pt x="487775" y="664369"/>
                    <a:pt x="512159" y="664369"/>
                  </a:cubicBezTo>
                  <a:lnTo>
                    <a:pt x="595979" y="664369"/>
                  </a:lnTo>
                  <a:cubicBezTo>
                    <a:pt x="612743" y="661416"/>
                    <a:pt x="614267" y="647510"/>
                    <a:pt x="614267" y="633794"/>
                  </a:cubicBezTo>
                </a:path>
              </a:pathLst>
            </a:custGeom>
            <a:solidFill>
              <a:schemeClr val="accent1"/>
            </a:solid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F4D4230B-087C-469D-9320-3B50CA4AA782}"/>
                </a:ext>
              </a:extLst>
            </p:cNvPr>
            <p:cNvSpPr/>
            <p:nvPr/>
          </p:nvSpPr>
          <p:spPr>
            <a:xfrm>
              <a:off x="10526304" y="4541781"/>
              <a:ext cx="133350" cy="638175"/>
            </a:xfrm>
            <a:custGeom>
              <a:avLst/>
              <a:gdLst>
                <a:gd name="connsiteX0" fmla="*/ 113633 w 133350"/>
                <a:gd name="connsiteY0" fmla="*/ 0 h 638175"/>
                <a:gd name="connsiteX1" fmla="*/ 19812 w 133350"/>
                <a:gd name="connsiteY1" fmla="*/ 0 h 638175"/>
                <a:gd name="connsiteX2" fmla="*/ 0 w 133350"/>
                <a:gd name="connsiteY2" fmla="*/ 19812 h 638175"/>
                <a:gd name="connsiteX3" fmla="*/ 0 w 133350"/>
                <a:gd name="connsiteY3" fmla="*/ 614934 h 638175"/>
                <a:gd name="connsiteX4" fmla="*/ 28861 w 133350"/>
                <a:gd name="connsiteY4" fmla="*/ 643890 h 638175"/>
                <a:gd name="connsiteX5" fmla="*/ 104584 w 133350"/>
                <a:gd name="connsiteY5" fmla="*/ 643890 h 638175"/>
                <a:gd name="connsiteX6" fmla="*/ 133445 w 133350"/>
                <a:gd name="connsiteY6" fmla="*/ 614934 h 638175"/>
                <a:gd name="connsiteX7" fmla="*/ 133445 w 133350"/>
                <a:gd name="connsiteY7" fmla="*/ 19812 h 638175"/>
                <a:gd name="connsiteX8" fmla="*/ 113633 w 133350"/>
                <a:gd name="connsiteY8"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638175">
                  <a:moveTo>
                    <a:pt x="113633" y="0"/>
                  </a:moveTo>
                  <a:lnTo>
                    <a:pt x="19812" y="0"/>
                  </a:lnTo>
                  <a:cubicBezTo>
                    <a:pt x="8954" y="0"/>
                    <a:pt x="0" y="8953"/>
                    <a:pt x="0" y="19812"/>
                  </a:cubicBezTo>
                  <a:lnTo>
                    <a:pt x="0" y="614934"/>
                  </a:lnTo>
                  <a:cubicBezTo>
                    <a:pt x="0" y="640937"/>
                    <a:pt x="7525" y="643890"/>
                    <a:pt x="28861" y="643890"/>
                  </a:cubicBezTo>
                  <a:lnTo>
                    <a:pt x="104584" y="643890"/>
                  </a:lnTo>
                  <a:cubicBezTo>
                    <a:pt x="126016" y="643890"/>
                    <a:pt x="133445" y="640937"/>
                    <a:pt x="133445" y="614934"/>
                  </a:cubicBezTo>
                  <a:lnTo>
                    <a:pt x="133445" y="19812"/>
                  </a:lnTo>
                  <a:cubicBezTo>
                    <a:pt x="133350" y="8953"/>
                    <a:pt x="124492" y="0"/>
                    <a:pt x="113633" y="0"/>
                  </a:cubicBezTo>
                </a:path>
              </a:pathLst>
            </a:custGeom>
            <a:solidFill>
              <a:schemeClr val="accent1"/>
            </a:solid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30513296-B2B9-49FA-9622-5D0532667591}"/>
                </a:ext>
              </a:extLst>
            </p:cNvPr>
            <p:cNvSpPr/>
            <p:nvPr/>
          </p:nvSpPr>
          <p:spPr>
            <a:xfrm>
              <a:off x="10737283" y="4541781"/>
              <a:ext cx="590550" cy="638175"/>
            </a:xfrm>
            <a:custGeom>
              <a:avLst/>
              <a:gdLst>
                <a:gd name="connsiteX0" fmla="*/ 576263 w 590550"/>
                <a:gd name="connsiteY0" fmla="*/ 0 h 638175"/>
                <a:gd name="connsiteX1" fmla="*/ 19717 w 590550"/>
                <a:gd name="connsiteY1" fmla="*/ 0 h 638175"/>
                <a:gd name="connsiteX2" fmla="*/ 0 w 590550"/>
                <a:gd name="connsiteY2" fmla="*/ 19812 h 638175"/>
                <a:gd name="connsiteX3" fmla="*/ 0 w 590550"/>
                <a:gd name="connsiteY3" fmla="*/ 72676 h 638175"/>
                <a:gd name="connsiteX4" fmla="*/ 19717 w 590550"/>
                <a:gd name="connsiteY4" fmla="*/ 92583 h 638175"/>
                <a:gd name="connsiteX5" fmla="*/ 211931 w 590550"/>
                <a:gd name="connsiteY5" fmla="*/ 92583 h 638175"/>
                <a:gd name="connsiteX6" fmla="*/ 231648 w 590550"/>
                <a:gd name="connsiteY6" fmla="*/ 112300 h 638175"/>
                <a:gd name="connsiteX7" fmla="*/ 231839 w 590550"/>
                <a:gd name="connsiteY7" fmla="*/ 614934 h 638175"/>
                <a:gd name="connsiteX8" fmla="*/ 260699 w 590550"/>
                <a:gd name="connsiteY8" fmla="*/ 643890 h 638175"/>
                <a:gd name="connsiteX9" fmla="*/ 335947 w 590550"/>
                <a:gd name="connsiteY9" fmla="*/ 643890 h 638175"/>
                <a:gd name="connsiteX10" fmla="*/ 364712 w 590550"/>
                <a:gd name="connsiteY10" fmla="*/ 614934 h 638175"/>
                <a:gd name="connsiteX11" fmla="*/ 364617 w 590550"/>
                <a:gd name="connsiteY11" fmla="*/ 112300 h 638175"/>
                <a:gd name="connsiteX12" fmla="*/ 384334 w 590550"/>
                <a:gd name="connsiteY12" fmla="*/ 92583 h 638175"/>
                <a:gd name="connsiteX13" fmla="*/ 576358 w 590550"/>
                <a:gd name="connsiteY13" fmla="*/ 92583 h 638175"/>
                <a:gd name="connsiteX14" fmla="*/ 596075 w 590550"/>
                <a:gd name="connsiteY14" fmla="*/ 72676 h 638175"/>
                <a:gd name="connsiteX15" fmla="*/ 596075 w 590550"/>
                <a:gd name="connsiteY15" fmla="*/ 19812 h 638175"/>
                <a:gd name="connsiteX16" fmla="*/ 576263 w 590550"/>
                <a:gd name="connsiteY16"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638175">
                  <a:moveTo>
                    <a:pt x="576263" y="0"/>
                  </a:moveTo>
                  <a:lnTo>
                    <a:pt x="19717" y="0"/>
                  </a:lnTo>
                  <a:cubicBezTo>
                    <a:pt x="8858" y="0"/>
                    <a:pt x="0" y="8953"/>
                    <a:pt x="0" y="19812"/>
                  </a:cubicBezTo>
                  <a:lnTo>
                    <a:pt x="0" y="72676"/>
                  </a:lnTo>
                  <a:cubicBezTo>
                    <a:pt x="0" y="83534"/>
                    <a:pt x="8858" y="92583"/>
                    <a:pt x="19717" y="92583"/>
                  </a:cubicBezTo>
                  <a:lnTo>
                    <a:pt x="211931" y="92583"/>
                  </a:lnTo>
                  <a:cubicBezTo>
                    <a:pt x="222790" y="92583"/>
                    <a:pt x="231648" y="101441"/>
                    <a:pt x="231648" y="112300"/>
                  </a:cubicBezTo>
                  <a:lnTo>
                    <a:pt x="231839" y="614934"/>
                  </a:lnTo>
                  <a:cubicBezTo>
                    <a:pt x="231839" y="640937"/>
                    <a:pt x="239268" y="643890"/>
                    <a:pt x="260699" y="643890"/>
                  </a:cubicBezTo>
                  <a:lnTo>
                    <a:pt x="335947" y="643890"/>
                  </a:lnTo>
                  <a:cubicBezTo>
                    <a:pt x="357283" y="643890"/>
                    <a:pt x="364712" y="640937"/>
                    <a:pt x="364712" y="614934"/>
                  </a:cubicBezTo>
                  <a:lnTo>
                    <a:pt x="364617" y="112300"/>
                  </a:lnTo>
                  <a:cubicBezTo>
                    <a:pt x="364617" y="101441"/>
                    <a:pt x="373475" y="92583"/>
                    <a:pt x="384334" y="92583"/>
                  </a:cubicBezTo>
                  <a:lnTo>
                    <a:pt x="576358" y="92583"/>
                  </a:lnTo>
                  <a:cubicBezTo>
                    <a:pt x="587216" y="92583"/>
                    <a:pt x="596075" y="83534"/>
                    <a:pt x="596075" y="72676"/>
                  </a:cubicBezTo>
                  <a:lnTo>
                    <a:pt x="596075" y="19812"/>
                  </a:lnTo>
                  <a:cubicBezTo>
                    <a:pt x="596075" y="8953"/>
                    <a:pt x="587216" y="0"/>
                    <a:pt x="576263" y="0"/>
                  </a:cubicBezTo>
                </a:path>
              </a:pathLst>
            </a:custGeom>
            <a:solidFill>
              <a:schemeClr val="accent1"/>
            </a:solidFill>
            <a:ln w="9525" cap="flat">
              <a:noFill/>
              <a:prstDash val="solid"/>
              <a:miter/>
            </a:ln>
          </p:spPr>
          <p:txBody>
            <a:bodyPr rtlCol="0" anchor="ctr"/>
            <a:lstStyle/>
            <a:p>
              <a:endParaRPr lang="en-GB"/>
            </a:p>
          </p:txBody>
        </p:sp>
      </p:grpSp>
      <p:sp>
        <p:nvSpPr>
          <p:cNvPr id="22" name="[WorkArea]" descr="&lt;?xml version=&quot;1.0&quot; encoding=&quot;utf-16&quot;?&gt;&#10;&lt;GridTheme xmlns:xsd=&quot;http://www.w3.org/2001/XMLSchema&quot; xmlns:xsi=&quot;http://www.w3.org/2001/XMLSchema-instance&quot;&gt;&#10;  &lt;GuideLines /&gt;&#10;  &lt;SubGrids&gt;&#10;    &lt;SubGrid&gt;&#10;      &lt;Left&gt;99.2126&lt;/Left&gt;&#10;      &lt;Top&gt;77.95276&lt;/Top&gt;&#10;      &lt;Width&gt;761.3858&lt;/Width&gt;&#10;      &lt;Height&gt;96.37795&lt;/Height&gt;&#10;    &lt;/SubGrid&gt;&#10;    &lt;SubGrid&gt;&#10;      &lt;Left&gt;99.2126&lt;/Left&gt;&#10;      &lt;Top&gt;181.300949&lt;/Top&gt;&#10;      &lt;Width&gt;761.3858&lt;/Width&gt;&#10;      &lt;Height&gt;316.179138&lt;/Height&gt;&#10;    &lt;/SubGrid&gt;&#10;  &lt;/SubGrids&gt;&#10;  &lt;WorkArea&gt;&#10;    &lt;Top&gt;77.95276&lt;/Top&gt;&#10;    &lt;Left&gt;99.2126&lt;/Left&gt;&#10;    &lt;Width&gt;761.3858&lt;/Width&gt;&#10;    &lt;Height&gt;419.527466&lt;/Height&gt;&#10;  &lt;/WorkArea&gt;&#10;  &lt;AspectW&gt;-1&lt;/AspectW&gt;&#10;  &lt;AspectH&gt;-1&lt;/AspectH&gt;&#10;  &lt;Width&gt;960&lt;/Width&gt;&#10;  &lt;Height&gt;540&lt;/Height&gt;&#10;  &lt;HGap&gt;5&lt;/HGap&gt;&#10;  &lt;VGap&gt;5&lt;/VGap&gt;&#10;  &lt;OfficeVersion&gt;-1&lt;/OfficeVersion&gt;&#10;&lt;/GridTheme&gt;" hidden="1">
            <a:extLst>
              <a:ext uri="{FF2B5EF4-FFF2-40B4-BE49-F238E27FC236}">
                <a16:creationId xmlns:a16="http://schemas.microsoft.com/office/drawing/2014/main" id="{73B60C71-1F83-48C4-8EA8-6C16E4BBC9F0}"/>
              </a:ext>
            </a:extLst>
          </p:cNvPr>
          <p:cNvSpPr/>
          <p:nvPr userDrawn="1"/>
        </p:nvSpPr>
        <p:spPr>
          <a:xfrm>
            <a:off x="1260000" y="990000"/>
            <a:ext cx="9669600" cy="5327999"/>
          </a:xfrm>
          <a:prstGeom prst="rect">
            <a:avLst/>
          </a:prstGeom>
          <a:solidFill>
            <a:srgbClr val="EAEAEA">
              <a:alpha val="50000"/>
            </a:srgbClr>
          </a:solidFill>
          <a:ln w="12700" cap="flat" cmpd="sng" algn="ctr">
            <a:solidFill>
              <a:schemeClr val="accent1">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p>
        </p:txBody>
      </p:sp>
      <p:sp>
        <p:nvSpPr>
          <p:cNvPr id="23" name="Rectangle 22" hidden="1">
            <a:extLst>
              <a:ext uri="{FF2B5EF4-FFF2-40B4-BE49-F238E27FC236}">
                <a16:creationId xmlns:a16="http://schemas.microsoft.com/office/drawing/2014/main" id="{E52F6DBB-5D8E-4260-95BF-82208413C315}"/>
              </a:ext>
            </a:extLst>
          </p:cNvPr>
          <p:cNvSpPr/>
          <p:nvPr userDrawn="1">
            <p:custDataLst>
              <p:tags r:id="rId41"/>
            </p:custDataLst>
          </p:nvPr>
        </p:nvSpPr>
        <p:spPr>
          <a:xfrm>
            <a:off x="1260000" y="990000"/>
            <a:ext cx="9669600" cy="1224000"/>
          </a:xfrm>
          <a:prstGeom prst="rect">
            <a:avLst/>
          </a:prstGeom>
          <a:noFill/>
          <a:ln w="3175" cap="flat" cmpd="sng" algn="ctr">
            <a:solidFill>
              <a:srgbClr val="5B9BD5"/>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p>
        </p:txBody>
      </p:sp>
      <p:sp>
        <p:nvSpPr>
          <p:cNvPr id="24" name="Rectangle 23" hidden="1">
            <a:extLst>
              <a:ext uri="{FF2B5EF4-FFF2-40B4-BE49-F238E27FC236}">
                <a16:creationId xmlns:a16="http://schemas.microsoft.com/office/drawing/2014/main" id="{15F14CE5-4862-458E-9B9C-22E58F2778F6}"/>
              </a:ext>
            </a:extLst>
          </p:cNvPr>
          <p:cNvSpPr/>
          <p:nvPr userDrawn="1">
            <p:custDataLst>
              <p:tags r:id="rId42"/>
            </p:custDataLst>
          </p:nvPr>
        </p:nvSpPr>
        <p:spPr>
          <a:xfrm>
            <a:off x="1260000" y="2302522"/>
            <a:ext cx="9669600" cy="4015475"/>
          </a:xfrm>
          <a:prstGeom prst="rect">
            <a:avLst/>
          </a:prstGeom>
          <a:noFill/>
          <a:ln w="3175" cap="flat" cmpd="sng" algn="ctr">
            <a:solidFill>
              <a:srgbClr val="5B9BD5"/>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en-GB" sz="2000" noProof="0" err="1"/>
          </a:p>
        </p:txBody>
      </p:sp>
      <p:sp>
        <p:nvSpPr>
          <p:cNvPr id="2" name="Slide Number Placeholder 1">
            <a:extLst>
              <a:ext uri="{FF2B5EF4-FFF2-40B4-BE49-F238E27FC236}">
                <a16:creationId xmlns:a16="http://schemas.microsoft.com/office/drawing/2014/main" id="{6AB143E4-B893-47A2-9027-2DD00E10D3CD}"/>
              </a:ext>
            </a:extLst>
          </p:cNvPr>
          <p:cNvSpPr>
            <a:spLocks noGrp="1"/>
          </p:cNvSpPr>
          <p:nvPr>
            <p:ph type="sldNum" sz="quarter" idx="4"/>
          </p:nvPr>
        </p:nvSpPr>
        <p:spPr>
          <a:xfrm>
            <a:off x="1260000" y="6498000"/>
            <a:ext cx="215098" cy="180000"/>
          </a:xfrm>
          <a:prstGeom prst="rect">
            <a:avLst/>
          </a:prstGeom>
        </p:spPr>
        <p:txBody>
          <a:bodyPr vert="horz" lIns="0" tIns="0" rIns="0" bIns="0" rtlCol="0" anchor="b" anchorCtr="0"/>
          <a:lstStyle>
            <a:lvl1pPr algn="l">
              <a:defRPr lang="en-US" sz="800" kern="1200" smtClean="0">
                <a:solidFill>
                  <a:schemeClr val="tx1">
                    <a:lumMod val="65000"/>
                    <a:lumOff val="35000"/>
                  </a:schemeClr>
                </a:solidFill>
                <a:latin typeface="+mn-lt"/>
                <a:ea typeface="+mn-ea"/>
                <a:cs typeface="+mn-cs"/>
              </a:defRPr>
            </a:lvl1pPr>
          </a:lstStyle>
          <a:p>
            <a:fld id="{DE8E8D42-D682-478B-869E-75F1055A3094}" type="slidenum">
              <a:rPr lang="en-GB" smtClean="0"/>
              <a:pPr/>
              <a:t>‹#›</a:t>
            </a:fld>
            <a:endParaRPr lang="en-GB"/>
          </a:p>
        </p:txBody>
      </p:sp>
    </p:spTree>
    <p:extLst>
      <p:ext uri="{BB962C8B-B14F-4D97-AF65-F5344CB8AC3E}">
        <p14:creationId xmlns:p14="http://schemas.microsoft.com/office/powerpoint/2010/main" val="1260867841"/>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Lst>
  <p:hf hdr="0"/>
  <p:txStyles>
    <p:titleStyle>
      <a:lvl1pPr algn="l" defTabSz="914400" rtl="0" eaLnBrk="1" latinLnBrk="0" hangingPunct="1">
        <a:lnSpc>
          <a:spcPct val="83000"/>
        </a:lnSpc>
        <a:spcBef>
          <a:spcPct val="0"/>
        </a:spcBef>
        <a:buNone/>
        <a:defRPr sz="3200" b="1" kern="1200">
          <a:solidFill>
            <a:schemeClr val="tx1"/>
          </a:solidFill>
          <a:latin typeface="+mj-lt"/>
          <a:ea typeface="+mj-ea"/>
          <a:cs typeface="+mj-cs"/>
        </a:defRPr>
      </a:lvl1pPr>
    </p:titleStyle>
    <p:bodyStyle>
      <a:lvl1pPr marL="180000" indent="-180000" algn="l" defTabSz="914400" rtl="0" eaLnBrk="1" latinLnBrk="0" hangingPunct="1">
        <a:lnSpc>
          <a:spcPct val="9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Char char="​"/>
        <a:defRPr sz="2000" b="1" kern="120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tabLst/>
        <a:defRPr sz="2000" kern="1200">
          <a:solidFill>
            <a:schemeClr val="tx1"/>
          </a:solidFill>
          <a:latin typeface="+mn-lt"/>
          <a:ea typeface="+mn-ea"/>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3">
          <p15:clr>
            <a:srgbClr val="F26B43"/>
          </p15:clr>
        </p15:guide>
        <p15:guide id="2" pos="6884">
          <p15:clr>
            <a:srgbClr val="F26B43"/>
          </p15:clr>
        </p15:guide>
        <p15:guide id="3" orient="horz" pos="623">
          <p15:clr>
            <a:srgbClr val="F26B43"/>
          </p15:clr>
        </p15:guide>
        <p15:guide id="4" orient="horz" pos="1394">
          <p15:clr>
            <a:srgbClr val="F26B43"/>
          </p15:clr>
        </p15:guide>
        <p15:guide id="5" orient="horz" pos="1450">
          <p15:clr>
            <a:srgbClr val="F26B43"/>
          </p15:clr>
        </p15:guide>
        <p15:guide id="6" orient="horz" pos="397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5E9CD85-F9FF-4E76-BFB1-BDB78CAAD303}"/>
              </a:ext>
            </a:extLst>
          </p:cNvPr>
          <p:cNvGraphicFramePr>
            <a:graphicFrameLocks noChangeAspect="1"/>
          </p:cNvGraphicFramePr>
          <p:nvPr userDrawn="1">
            <p:custDataLst>
              <p:tags r:id="rId30"/>
            </p:custDataLst>
            <p:extLst>
              <p:ext uri="{D42A27DB-BD31-4B8C-83A1-F6EECF244321}">
                <p14:modId xmlns:p14="http://schemas.microsoft.com/office/powerpoint/2010/main" val="32937292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98" name="think-cell Slide" r:id="rId31" imgW="415" imgH="416" progId="TCLayout.ActiveDocument.1">
                  <p:embed/>
                </p:oleObj>
              </mc:Choice>
              <mc:Fallback>
                <p:oleObj name="think-cell Slide" r:id="rId31" imgW="415" imgH="416" progId="TCLayout.ActiveDocument.1">
                  <p:embed/>
                  <p:pic>
                    <p:nvPicPr>
                      <p:cNvPr id="9" name="Object 8" hidden="1">
                        <a:extLst>
                          <a:ext uri="{FF2B5EF4-FFF2-40B4-BE49-F238E27FC236}">
                            <a16:creationId xmlns:a16="http://schemas.microsoft.com/office/drawing/2014/main" id="{55E9CD85-F9FF-4E76-BFB1-BDB78CAAD303}"/>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368A2239-8F65-C07F-59C3-39A8B7AB1B1F}"/>
              </a:ext>
            </a:extLst>
          </p:cNvPr>
          <p:cNvSpPr/>
          <p:nvPr userDrawn="1"/>
        </p:nvSpPr>
        <p:spPr>
          <a:xfrm>
            <a:off x="11844886" y="0"/>
            <a:ext cx="3471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Placeholder 1">
            <a:extLst>
              <a:ext uri="{FF2B5EF4-FFF2-40B4-BE49-F238E27FC236}">
                <a16:creationId xmlns:a16="http://schemas.microsoft.com/office/drawing/2014/main" id="{9B6AC7B0-7957-FFBF-9F3A-8306632D838A}"/>
              </a:ext>
            </a:extLst>
          </p:cNvPr>
          <p:cNvSpPr>
            <a:spLocks noGrp="1"/>
          </p:cNvSpPr>
          <p:nvPr>
            <p:ph type="title"/>
          </p:nvPr>
        </p:nvSpPr>
        <p:spPr>
          <a:xfrm>
            <a:off x="350332" y="682487"/>
            <a:ext cx="11149507" cy="501060"/>
          </a:xfrm>
          <a:prstGeom prst="rect">
            <a:avLst/>
          </a:prstGeom>
        </p:spPr>
        <p:txBody>
          <a:bodyPr vert="horz" lIns="0" tIns="45720" rIns="0" bIns="45720" rtlCol="0" anchor="t" anchorCtr="0">
            <a:normAutofit/>
          </a:bodyPr>
          <a:lstStyle/>
          <a:p>
            <a:r>
              <a:rPr lang="en-US"/>
              <a:t>Click to add title</a:t>
            </a:r>
            <a:endParaRPr lang="en-DK"/>
          </a:p>
        </p:txBody>
      </p:sp>
      <p:sp>
        <p:nvSpPr>
          <p:cNvPr id="3" name="Text Placeholder 2">
            <a:extLst>
              <a:ext uri="{FF2B5EF4-FFF2-40B4-BE49-F238E27FC236}">
                <a16:creationId xmlns:a16="http://schemas.microsoft.com/office/drawing/2014/main" id="{26C7D2B5-DF2F-B764-0431-9E85AFF081D3}"/>
              </a:ext>
            </a:extLst>
          </p:cNvPr>
          <p:cNvSpPr>
            <a:spLocks noGrp="1"/>
          </p:cNvSpPr>
          <p:nvPr>
            <p:ph type="body" idx="1"/>
          </p:nvPr>
        </p:nvSpPr>
        <p:spPr>
          <a:xfrm>
            <a:off x="350332" y="1497388"/>
            <a:ext cx="11149507" cy="4854246"/>
          </a:xfrm>
          <a:prstGeom prst="rect">
            <a:avLst/>
          </a:prstGeom>
        </p:spPr>
        <p:txBody>
          <a:bodyPr vert="horz" lIns="0" tIns="45720" rIns="0" bIns="45720" rtlCol="0">
            <a:normAutofit/>
          </a:bodyPr>
          <a:lstStyle/>
          <a:p>
            <a:pPr lvl="0"/>
            <a:r>
              <a:rPr lang="da-DK" err="1"/>
              <a:t>Click</a:t>
            </a:r>
            <a:r>
              <a:rPr lang="da-DK"/>
              <a:t> to </a:t>
            </a:r>
            <a:r>
              <a:rPr lang="da-DK" err="1"/>
              <a:t>add</a:t>
            </a:r>
            <a:r>
              <a:rPr lang="da-DK"/>
              <a:t> </a:t>
            </a:r>
            <a:r>
              <a:rPr lang="da-DK" err="1"/>
              <a:t>text</a:t>
            </a:r>
            <a:endParaRPr lang="da-DK"/>
          </a:p>
          <a:p>
            <a:pPr lvl="1"/>
            <a:r>
              <a:rPr lang="da-DK"/>
              <a:t>Second </a:t>
            </a:r>
            <a:r>
              <a:rPr lang="da-DK" err="1"/>
              <a:t>level</a:t>
            </a:r>
            <a:endParaRPr lang="da-DK"/>
          </a:p>
          <a:p>
            <a:pPr lvl="2"/>
            <a:r>
              <a:rPr lang="da-DK"/>
              <a:t>Third </a:t>
            </a:r>
            <a:r>
              <a:rPr lang="da-DK" err="1"/>
              <a:t>level</a:t>
            </a:r>
            <a:endParaRPr lang="da-DK"/>
          </a:p>
          <a:p>
            <a:pPr lvl="3"/>
            <a:r>
              <a:rPr lang="da-DK" err="1"/>
              <a:t>Fourth</a:t>
            </a:r>
            <a:r>
              <a:rPr lang="da-DK"/>
              <a:t> </a:t>
            </a:r>
            <a:r>
              <a:rPr lang="da-DK" err="1"/>
              <a:t>level</a:t>
            </a:r>
            <a:endParaRPr lang="da-DK"/>
          </a:p>
          <a:p>
            <a:pPr lvl="4"/>
            <a:r>
              <a:rPr lang="da-DK"/>
              <a:t>Fifth </a:t>
            </a:r>
            <a:r>
              <a:rPr lang="da-DK" err="1"/>
              <a:t>level</a:t>
            </a:r>
            <a:endParaRPr lang="en-DK"/>
          </a:p>
        </p:txBody>
      </p:sp>
      <p:sp>
        <p:nvSpPr>
          <p:cNvPr id="4" name="Date Placeholder 3">
            <a:extLst>
              <a:ext uri="{FF2B5EF4-FFF2-40B4-BE49-F238E27FC236}">
                <a16:creationId xmlns:a16="http://schemas.microsoft.com/office/drawing/2014/main" id="{98DC68E0-E5E1-D0BF-F71B-74528D2729FB}"/>
              </a:ext>
            </a:extLst>
          </p:cNvPr>
          <p:cNvSpPr>
            <a:spLocks noGrp="1"/>
          </p:cNvSpPr>
          <p:nvPr>
            <p:ph type="dt" sz="half" idx="2"/>
          </p:nvPr>
        </p:nvSpPr>
        <p:spPr>
          <a:xfrm>
            <a:off x="910676" y="6518455"/>
            <a:ext cx="509909" cy="190320"/>
          </a:xfrm>
          <a:prstGeom prst="rect">
            <a:avLst/>
          </a:prstGeom>
        </p:spPr>
        <p:txBody>
          <a:bodyPr vert="horz" lIns="0" tIns="0" rIns="0" bIns="0" rtlCol="0" anchor="ctr"/>
          <a:lstStyle>
            <a:lvl1pPr algn="r">
              <a:defRPr sz="6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fld id="{7C3043CB-A62C-4C04-B78B-457A891B0C7B}" type="datetime1">
              <a:rPr lang="en-US" smtClean="0"/>
              <a:t>5/19/2024</a:t>
            </a:fld>
            <a:endParaRPr lang="en-DK"/>
          </a:p>
        </p:txBody>
      </p:sp>
      <p:sp>
        <p:nvSpPr>
          <p:cNvPr id="5" name="Footer Placeholder 4">
            <a:extLst>
              <a:ext uri="{FF2B5EF4-FFF2-40B4-BE49-F238E27FC236}">
                <a16:creationId xmlns:a16="http://schemas.microsoft.com/office/drawing/2014/main" id="{E27795F1-FDD0-EA9B-7BD0-0C0D261366E3}"/>
              </a:ext>
            </a:extLst>
          </p:cNvPr>
          <p:cNvSpPr>
            <a:spLocks noGrp="1"/>
          </p:cNvSpPr>
          <p:nvPr>
            <p:ph type="ftr" sz="quarter" idx="3"/>
          </p:nvPr>
        </p:nvSpPr>
        <p:spPr>
          <a:xfrm>
            <a:off x="1598400" y="6518455"/>
            <a:ext cx="9903600" cy="190800"/>
          </a:xfrm>
          <a:prstGeom prst="rect">
            <a:avLst/>
          </a:prstGeom>
        </p:spPr>
        <p:txBody>
          <a:bodyPr vert="horz" lIns="0" tIns="0" rIns="0" bIns="0" rtlCol="0" anchor="ctr"/>
          <a:lstStyle>
            <a:lvl1pPr algn="l">
              <a:defRPr sz="600" b="0" i="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Classification Internal Use   Author SALA Approved by SALA Version 1 </a:t>
            </a:r>
            <a:endParaRPr lang="en-DK"/>
          </a:p>
        </p:txBody>
      </p:sp>
      <p:sp>
        <p:nvSpPr>
          <p:cNvPr id="6" name="Slide Number Placeholder 5">
            <a:extLst>
              <a:ext uri="{FF2B5EF4-FFF2-40B4-BE49-F238E27FC236}">
                <a16:creationId xmlns:a16="http://schemas.microsoft.com/office/drawing/2014/main" id="{40C32A41-BBA5-348B-6E9A-14B5C19A95EF}"/>
              </a:ext>
            </a:extLst>
          </p:cNvPr>
          <p:cNvSpPr>
            <a:spLocks noGrp="1"/>
          </p:cNvSpPr>
          <p:nvPr>
            <p:ph type="sldNum" sz="quarter" idx="4"/>
          </p:nvPr>
        </p:nvSpPr>
        <p:spPr>
          <a:xfrm>
            <a:off x="11849972" y="6518455"/>
            <a:ext cx="342027" cy="190320"/>
          </a:xfrm>
          <a:prstGeom prst="rect">
            <a:avLst/>
          </a:prstGeom>
        </p:spPr>
        <p:txBody>
          <a:bodyPr vert="horz" lIns="0" tIns="45720" rIns="0" bIns="45720" rtlCol="0" anchor="ctr"/>
          <a:lstStyle>
            <a:lvl1pPr algn="ctr">
              <a:defRPr sz="600" baseline="0">
                <a:solidFill>
                  <a:schemeClr val="bg2"/>
                </a:solidFill>
                <a:latin typeface="Open Sans" panose="020B0606030504020204" pitchFamily="34" charset="0"/>
              </a:defRPr>
            </a:lvl1pPr>
          </a:lstStyle>
          <a:p>
            <a:fld id="{FA118319-B8F5-404C-B23A-2CAA576C0E9E}" type="slidenum">
              <a:rPr lang="en-DK" smtClean="0"/>
              <a:pPr/>
              <a:t>‹#›</a:t>
            </a:fld>
            <a:endParaRPr lang="en-DK"/>
          </a:p>
        </p:txBody>
      </p:sp>
      <p:pic>
        <p:nvPicPr>
          <p:cNvPr id="8" name="Graphic 7">
            <a:extLst>
              <a:ext uri="{FF2B5EF4-FFF2-40B4-BE49-F238E27FC236}">
                <a16:creationId xmlns:a16="http://schemas.microsoft.com/office/drawing/2014/main" id="{DFF388FC-5661-42F6-3E56-F325F966361E}"/>
              </a:ext>
            </a:extLst>
          </p:cNvPr>
          <p:cNvPicPr>
            <a:picLocks noChangeAspect="1"/>
          </p:cNvPicPr>
          <p:nvPr userDrawn="1"/>
        </p:nvPicPr>
        <p:blipFill>
          <a:blip r:embed="rId33" cstate="print">
            <a:extLst>
              <a:ext uri="{28A0092B-C50C-407E-A947-70E740481C1C}">
                <a14:useLocalDpi xmlns:a14="http://schemas.microsoft.com/office/drawing/2010/main"/>
              </a:ext>
              <a:ext uri="{96DAC541-7B7A-43D3-8B79-37D633B846F1}">
                <asvg:svgBlip xmlns:asvg="http://schemas.microsoft.com/office/drawing/2016/SVG/main" xmlns="" r:embed="rId34"/>
              </a:ext>
            </a:extLst>
          </a:blip>
          <a:srcRect/>
          <a:stretch/>
        </p:blipFill>
        <p:spPr>
          <a:xfrm>
            <a:off x="350332" y="6518454"/>
            <a:ext cx="560343" cy="163910"/>
          </a:xfrm>
          <a:prstGeom prst="rect">
            <a:avLst/>
          </a:prstGeom>
        </p:spPr>
      </p:pic>
      <p:sp>
        <p:nvSpPr>
          <p:cNvPr id="14" name="Date Placeholder 3">
            <a:extLst>
              <a:ext uri="{FF2B5EF4-FFF2-40B4-BE49-F238E27FC236}">
                <a16:creationId xmlns:a16="http://schemas.microsoft.com/office/drawing/2014/main" id="{A0AB4B12-B7CC-D4AC-DBDA-E6B02B837EAD}"/>
              </a:ext>
            </a:extLst>
          </p:cNvPr>
          <p:cNvSpPr txBox="1">
            <a:spLocks/>
          </p:cNvSpPr>
          <p:nvPr userDrawn="1"/>
        </p:nvSpPr>
        <p:spPr>
          <a:xfrm>
            <a:off x="1420585" y="6509310"/>
            <a:ext cx="176298" cy="190320"/>
          </a:xfrm>
          <a:prstGeom prst="rect">
            <a:avLst/>
          </a:prstGeom>
          <a:ln>
            <a:noFill/>
          </a:ln>
        </p:spPr>
        <p:txBody>
          <a:bodyPr vert="horz" lIns="0" tIns="0" rIns="0" bIns="0" rtlCol="0" anchor="ctr"/>
          <a:lstStyle>
            <a:defPPr>
              <a:defRPr lang="en-DK"/>
            </a:defPPr>
            <a:lvl1pPr marL="0" algn="r" defTabSz="914400" rtl="0" eaLnBrk="1" latinLnBrk="0" hangingPunct="1">
              <a:defRPr sz="60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a-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DK" sz="10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926340296"/>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Lst>
  <p:hf hdr="0"/>
  <p:txStyles>
    <p:titleStyle>
      <a:lvl1pPr algn="l" defTabSz="914400" rtl="0" eaLnBrk="1" latinLnBrk="0" hangingPunct="1">
        <a:lnSpc>
          <a:spcPct val="90000"/>
        </a:lnSpc>
        <a:spcBef>
          <a:spcPct val="0"/>
        </a:spcBef>
        <a:buNone/>
        <a:defRPr sz="3000" b="1" i="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179388" indent="-179388" algn="l" defTabSz="914400" rtl="0" eaLnBrk="1" latinLnBrk="0" hangingPunct="1">
        <a:lnSpc>
          <a:spcPct val="110000"/>
        </a:lnSpc>
        <a:spcBef>
          <a:spcPts val="1000"/>
        </a:spcBef>
        <a:buFont typeface="Arial" panose="020B0604020202020204" pitchFamily="34" charset="0"/>
        <a:buChar char="•"/>
        <a:tabLst/>
        <a:defRPr sz="1600" b="0" i="0" kern="1200" baseline="0">
          <a:solidFill>
            <a:schemeClr val="accent1"/>
          </a:solidFill>
          <a:latin typeface="Open Sans Light" panose="020B0306030504020204" pitchFamily="34" charset="0"/>
          <a:ea typeface="Open Sans" panose="020B0606030504020204" pitchFamily="34" charset="0"/>
          <a:cs typeface="Open Sans" panose="020B0606030504020204" pitchFamily="34" charset="0"/>
        </a:defRPr>
      </a:lvl1pPr>
      <a:lvl2pPr marL="360363" indent="-180975" algn="l" defTabSz="914400" rtl="0" eaLnBrk="1" latinLnBrk="0" hangingPunct="1">
        <a:lnSpc>
          <a:spcPct val="110000"/>
        </a:lnSpc>
        <a:spcBef>
          <a:spcPts val="500"/>
        </a:spcBef>
        <a:buFont typeface="Arial" panose="020B0604020202020204" pitchFamily="34" charset="0"/>
        <a:buChar char="•"/>
        <a:tabLst/>
        <a:defRPr sz="1600" b="0" i="0" kern="1200" baseline="0">
          <a:solidFill>
            <a:schemeClr val="accent1"/>
          </a:solidFill>
          <a:latin typeface="Open Sans Light" panose="020B0306030504020204" pitchFamily="34" charset="0"/>
          <a:ea typeface="Open Sans" panose="020B0606030504020204" pitchFamily="34" charset="0"/>
          <a:cs typeface="Open Sans" panose="020B0606030504020204" pitchFamily="34" charset="0"/>
        </a:defRPr>
      </a:lvl2pPr>
      <a:lvl3pPr marL="495300" indent="-139700" algn="l" defTabSz="914400" rtl="0" eaLnBrk="1" latinLnBrk="0" hangingPunct="1">
        <a:lnSpc>
          <a:spcPct val="110000"/>
        </a:lnSpc>
        <a:spcBef>
          <a:spcPts val="500"/>
        </a:spcBef>
        <a:buFont typeface="Arial" panose="020B0604020202020204" pitchFamily="34" charset="0"/>
        <a:buChar char="•"/>
        <a:tabLst/>
        <a:defRPr sz="1400" b="0" i="0" kern="1200" baseline="0">
          <a:solidFill>
            <a:schemeClr val="accent1"/>
          </a:solidFill>
          <a:latin typeface="Open Sans Light" panose="020B0306030504020204" pitchFamily="34" charset="0"/>
          <a:ea typeface="Open Sans" panose="020B0606030504020204" pitchFamily="34" charset="0"/>
          <a:cs typeface="Open Sans" panose="020B0606030504020204" pitchFamily="34" charset="0"/>
        </a:defRPr>
      </a:lvl3pPr>
      <a:lvl4pPr marL="627063" indent="-131763" algn="l" defTabSz="914400" rtl="0" eaLnBrk="1" latinLnBrk="0" hangingPunct="1">
        <a:lnSpc>
          <a:spcPct val="110000"/>
        </a:lnSpc>
        <a:spcBef>
          <a:spcPts val="500"/>
        </a:spcBef>
        <a:buFont typeface="Arial" panose="020B0604020202020204" pitchFamily="34" charset="0"/>
        <a:buChar char="•"/>
        <a:tabLst/>
        <a:defRPr sz="1400" b="0" i="0" kern="1200" baseline="0">
          <a:solidFill>
            <a:schemeClr val="accent1"/>
          </a:solidFill>
          <a:latin typeface="Open Sans Light" panose="020B0306030504020204" pitchFamily="34" charset="0"/>
          <a:ea typeface="Open Sans" panose="020B0606030504020204" pitchFamily="34" charset="0"/>
          <a:cs typeface="Open Sans" panose="020B0606030504020204" pitchFamily="34" charset="0"/>
        </a:defRPr>
      </a:lvl4pPr>
      <a:lvl5pPr marL="760413" indent="-133350" algn="l" defTabSz="914400" rtl="0" eaLnBrk="1" latinLnBrk="0" hangingPunct="1">
        <a:lnSpc>
          <a:spcPct val="110000"/>
        </a:lnSpc>
        <a:spcBef>
          <a:spcPts val="500"/>
        </a:spcBef>
        <a:buFont typeface="Arial" panose="020B0604020202020204" pitchFamily="34" charset="0"/>
        <a:buChar char="•"/>
        <a:tabLst/>
        <a:defRPr sz="1200" b="0" i="0" kern="1200" baseline="0">
          <a:solidFill>
            <a:schemeClr val="accent1"/>
          </a:solidFill>
          <a:latin typeface="Open Sans Light" panose="020B03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6.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4.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72.svg"/><Relationship Id="rId2" Type="http://schemas.openxmlformats.org/officeDocument/2006/relationships/notesSlide" Target="../notesSlides/notesSlide3.xml"/><Relationship Id="rId16" Type="http://schemas.openxmlformats.org/officeDocument/2006/relationships/image" Target="../media/image53.png"/><Relationship Id="rId1" Type="http://schemas.openxmlformats.org/officeDocument/2006/relationships/slideLayout" Target="../slideLayouts/slideLayout106.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48.png"/><Relationship Id="rId19" Type="http://schemas.openxmlformats.org/officeDocument/2006/relationships/image" Target="../media/image74.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70.svg"/></Relationships>
</file>

<file path=ppt/slides/_rels/slide1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118.xml"/><Relationship Id="rId6" Type="http://schemas.openxmlformats.org/officeDocument/2006/relationships/image" Target="../media/image79.svg"/><Relationship Id="rId5" Type="http://schemas.openxmlformats.org/officeDocument/2006/relationships/image" Target="../media/image57.png"/><Relationship Id="rId4" Type="http://schemas.openxmlformats.org/officeDocument/2006/relationships/image" Target="../media/image77.svg"/></Relationships>
</file>

<file path=ppt/slides/_rels/slide14.xml.rels><?xml version="1.0" encoding="UTF-8" standalone="yes"?>
<Relationships xmlns="http://schemas.openxmlformats.org/package/2006/relationships"><Relationship Id="rId2" Type="http://schemas.openxmlformats.org/officeDocument/2006/relationships/image" Target="../media/image59.34AB9020"/><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2" Type="http://schemas.openxmlformats.org/officeDocument/2006/relationships/image" Target="../media/image59.34AB9020"/><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nnit-kitn.northeurope.cloudapp.azure.com/" TargetMode="Externa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9.xml"/><Relationship Id="rId6" Type="http://schemas.openxmlformats.org/officeDocument/2006/relationships/image" Target="../media/image59.34AB9020"/><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2.xml"/><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9.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118.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gital art of brain">
            <a:extLst>
              <a:ext uri="{FF2B5EF4-FFF2-40B4-BE49-F238E27FC236}">
                <a16:creationId xmlns:a16="http://schemas.microsoft.com/office/drawing/2014/main" id="{E9A215C1-415D-C52B-D45C-3911396F7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pic>
        <p:nvPicPr>
          <p:cNvPr id="16" name="Billede 15">
            <a:extLst>
              <a:ext uri="{FF2B5EF4-FFF2-40B4-BE49-F238E27FC236}">
                <a16:creationId xmlns:a16="http://schemas.microsoft.com/office/drawing/2014/main" id="{934DF2F2-D8E2-455F-808A-A4FEBC7B3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0168" y="5430160"/>
            <a:ext cx="2582091" cy="1326549"/>
          </a:xfrm>
          <a:prstGeom prst="rect">
            <a:avLst/>
          </a:prstGeom>
        </p:spPr>
      </p:pic>
      <p:pic>
        <p:nvPicPr>
          <p:cNvPr id="5" name="Billede 25" descr="Et billede, der indeholder tekst, elektronik, skærmbillede&#10;&#10;Automatisk genereret beskrivelse">
            <a:extLst>
              <a:ext uri="{FF2B5EF4-FFF2-40B4-BE49-F238E27FC236}">
                <a16:creationId xmlns:a16="http://schemas.microsoft.com/office/drawing/2014/main" id="{1DE8258D-1E5B-F6A6-0BF5-3550A417C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336" y="-64506"/>
            <a:ext cx="3971901" cy="2308324"/>
          </a:xfrm>
          <a:prstGeom prst="rect">
            <a:avLst/>
          </a:prstGeom>
        </p:spPr>
      </p:pic>
      <p:sp>
        <p:nvSpPr>
          <p:cNvPr id="32" name="Titel 1">
            <a:extLst>
              <a:ext uri="{FF2B5EF4-FFF2-40B4-BE49-F238E27FC236}">
                <a16:creationId xmlns:a16="http://schemas.microsoft.com/office/drawing/2014/main" id="{17743987-6B76-4D14-9484-03A397C3D8CC}"/>
              </a:ext>
            </a:extLst>
          </p:cNvPr>
          <p:cNvSpPr txBox="1">
            <a:spLocks/>
          </p:cNvSpPr>
          <p:nvPr/>
        </p:nvSpPr>
        <p:spPr>
          <a:xfrm>
            <a:off x="391887" y="264965"/>
            <a:ext cx="3666308" cy="747854"/>
          </a:xfrm>
          <a:prstGeom prst="rect">
            <a:avLst/>
          </a:prstGeom>
        </p:spPr>
        <p:txBody>
          <a:bodyPr vert="horz" lIns="0" tIns="0" rIns="0" bIns="0" rtlCol="0" anchor="t" anchorCtr="0">
            <a:noAutofit/>
          </a:bodyPr>
          <a:lstStyle>
            <a:lvl1pPr algn="l" defTabSz="914400" rtl="0" eaLnBrk="1" latinLnBrk="0" hangingPunct="1">
              <a:lnSpc>
                <a:spcPct val="83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err="1">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GenAI</a:t>
            </a:r>
            <a:r>
              <a:rPr kumimoji="0" lang="en-US" sz="4000" b="1"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 NNIT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8AC6C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Enterprise grade Large Language Models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8AC6C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400" b="0" dirty="0">
                <a:solidFill>
                  <a:srgbClr val="8AC6C6"/>
                </a:solidFill>
                <a:latin typeface="Open Sans ExtraBold" panose="020B0906030804020204" pitchFamily="34" charset="0"/>
                <a:ea typeface="Open Sans ExtraBold" panose="020B0906030804020204" pitchFamily="34" charset="0"/>
                <a:cs typeface="Open Sans ExtraBold" panose="020B0906030804020204" pitchFamily="34" charset="0"/>
              </a:rPr>
              <a:t>1</a:t>
            </a:r>
            <a:r>
              <a:rPr lang="en-US" sz="1400" b="0" baseline="30000" dirty="0">
                <a:solidFill>
                  <a:srgbClr val="8AC6C6"/>
                </a:solidFill>
                <a:latin typeface="Open Sans ExtraBold" panose="020B0906030804020204" pitchFamily="34" charset="0"/>
                <a:ea typeface="Open Sans ExtraBold" panose="020B0906030804020204" pitchFamily="34" charset="0"/>
                <a:cs typeface="Open Sans ExtraBold" panose="020B0906030804020204" pitchFamily="34" charset="0"/>
              </a:rPr>
              <a:t>st</a:t>
            </a:r>
            <a:r>
              <a:rPr lang="en-US" sz="1400" b="0" dirty="0">
                <a:solidFill>
                  <a:srgbClr val="8AC6C6"/>
                </a:solidFill>
                <a:latin typeface="Open Sans ExtraBold" panose="020B0906030804020204" pitchFamily="34" charset="0"/>
                <a:ea typeface="Open Sans ExtraBold" panose="020B0906030804020204" pitchFamily="34" charset="0"/>
                <a:cs typeface="Open Sans ExtraBold" panose="020B0906030804020204" pitchFamily="34" charset="0"/>
              </a:rPr>
              <a:t> of June 2023</a:t>
            </a:r>
            <a:endParaRPr kumimoji="0" lang="en-US" sz="1400" b="0" i="0" u="none" strike="noStrike" kern="1200" cap="none" spc="0" normalizeH="0" baseline="0" noProof="0" dirty="0">
              <a:ln>
                <a:noFill/>
              </a:ln>
              <a:solidFill>
                <a:srgbClr val="8AC6C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TextBox 8">
            <a:extLst>
              <a:ext uri="{FF2B5EF4-FFF2-40B4-BE49-F238E27FC236}">
                <a16:creationId xmlns:a16="http://schemas.microsoft.com/office/drawing/2014/main" id="{CAADF786-4215-B848-EF9B-0013A2C1C590}"/>
              </a:ext>
            </a:extLst>
          </p:cNvPr>
          <p:cNvSpPr txBox="1"/>
          <p:nvPr/>
        </p:nvSpPr>
        <p:spPr>
          <a:xfrm>
            <a:off x="8403772" y="1089656"/>
            <a:ext cx="3788228"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4400" b="1" i="0" u="none" strike="noStrike" kern="1200" cap="none" spc="0" normalizeH="0" baseline="0" noProof="0" dirty="0">
                <a:ln>
                  <a:noFill/>
                </a:ln>
                <a:solidFill>
                  <a:prstClr val="white"/>
                </a:solidFill>
                <a:effectLst/>
                <a:uLnTx/>
                <a:uFillTx/>
                <a:latin typeface="Open Sans"/>
                <a:ea typeface="+mn-ea"/>
                <a:cs typeface="+mn-cs"/>
              </a:rPr>
              <a:t>Info session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4400" b="1" i="0" u="none" strike="noStrike" kern="1200" cap="none" spc="0" normalizeH="0" baseline="0" noProof="0" dirty="0">
                <a:ln>
                  <a:noFill/>
                </a:ln>
                <a:solidFill>
                  <a:prstClr val="white"/>
                </a:solidFill>
                <a:effectLst/>
                <a:uLnTx/>
                <a:uFillTx/>
                <a:latin typeface="Open Sans"/>
                <a:ea typeface="+mn-ea"/>
                <a:cs typeface="+mn-cs"/>
              </a:rPr>
              <a:t>Know It Now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000" b="1" i="0" u="none" strike="noStrike" kern="1200" cap="none" spc="0" normalizeH="0" baseline="0" noProof="0" dirty="0">
                <a:ln>
                  <a:noFill/>
                </a:ln>
                <a:solidFill>
                  <a:prstClr val="white"/>
                </a:solidFill>
                <a:effectLst/>
                <a:uLnTx/>
                <a:uFillTx/>
                <a:latin typeface="Open Sans"/>
                <a:ea typeface="+mn-ea"/>
                <a:cs typeface="+mn-cs"/>
              </a:rPr>
              <a:t>KITN, GPT </a:t>
            </a:r>
            <a:r>
              <a:rPr kumimoji="0" lang="da-DK" sz="2000" b="1" i="0" u="none" strike="noStrike" kern="1200" cap="none" spc="0" normalizeH="0" baseline="0" noProof="0" dirty="0" err="1">
                <a:ln>
                  <a:noFill/>
                </a:ln>
                <a:solidFill>
                  <a:prstClr val="white"/>
                </a:solidFill>
                <a:effectLst/>
                <a:uLnTx/>
                <a:uFillTx/>
                <a:latin typeface="Open Sans"/>
                <a:ea typeface="+mn-ea"/>
                <a:cs typeface="+mn-cs"/>
              </a:rPr>
              <a:t>Based</a:t>
            </a:r>
            <a:r>
              <a:rPr kumimoji="0" lang="da-DK" sz="2000" b="1" i="0" u="none" strike="noStrike" kern="1200" cap="none" spc="0" normalizeH="0" baseline="0" noProof="0" dirty="0">
                <a:ln>
                  <a:noFill/>
                </a:ln>
                <a:solidFill>
                  <a:prstClr val="white"/>
                </a:solidFill>
                <a:effectLst/>
                <a:uLnTx/>
                <a:uFillTx/>
                <a:latin typeface="Open Sans"/>
                <a:ea typeface="+mn-ea"/>
                <a:cs typeface="+mn-cs"/>
              </a:rPr>
              <a:t> Document </a:t>
            </a:r>
            <a:r>
              <a:rPr kumimoji="0" lang="da-DK" sz="2000" b="1" i="0" u="none" strike="noStrike" kern="1200" cap="none" spc="0" normalizeH="0" baseline="0" noProof="0" dirty="0" err="1">
                <a:ln>
                  <a:noFill/>
                </a:ln>
                <a:solidFill>
                  <a:prstClr val="white"/>
                </a:solidFill>
                <a:effectLst/>
                <a:uLnTx/>
                <a:uFillTx/>
                <a:latin typeface="Open Sans"/>
                <a:ea typeface="+mn-ea"/>
                <a:cs typeface="+mn-cs"/>
              </a:rPr>
              <a:t>Sourcing</a:t>
            </a:r>
            <a:r>
              <a:rPr kumimoji="0" lang="da-DK" sz="2000" b="1" i="0" u="none" strike="noStrike" kern="1200" cap="none" spc="0" normalizeH="0" baseline="0" noProof="0" dirty="0">
                <a:ln>
                  <a:noFill/>
                </a:ln>
                <a:solidFill>
                  <a:prstClr val="white"/>
                </a:solidFill>
                <a:effectLst/>
                <a:uLnTx/>
                <a:uFillTx/>
                <a:latin typeface="Open Sans"/>
                <a:ea typeface="+mn-ea"/>
                <a:cs typeface="+mn-cs"/>
              </a:rPr>
              <a:t> Platform</a:t>
            </a:r>
            <a:endParaRPr kumimoji="0" lang="en-US" sz="24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2" name="Date Placeholder 1">
            <a:extLst>
              <a:ext uri="{FF2B5EF4-FFF2-40B4-BE49-F238E27FC236}">
                <a16:creationId xmlns:a16="http://schemas.microsoft.com/office/drawing/2014/main" id="{E3778CF4-1A22-7D5B-54DF-12FE9C9EB978}"/>
              </a:ext>
            </a:extLst>
          </p:cNvPr>
          <p:cNvSpPr>
            <a:spLocks noGrp="1"/>
          </p:cNvSpPr>
          <p:nvPr>
            <p:ph type="dt" sz="half" idx="10"/>
          </p:nvPr>
        </p:nvSpPr>
        <p:spPr/>
        <p:txBody>
          <a:bodyPr/>
          <a:lstStyle/>
          <a:p>
            <a:fld id="{9715E55F-FDEA-4CB2-8B6B-7D52270A6A50}" type="datetime1">
              <a:rPr lang="en-US" smtClean="0"/>
              <a:t>5/19/2024</a:t>
            </a:fld>
            <a:endParaRPr lang="en-GB"/>
          </a:p>
        </p:txBody>
      </p:sp>
      <p:sp>
        <p:nvSpPr>
          <p:cNvPr id="4" name="Footer Placeholder 3">
            <a:extLst>
              <a:ext uri="{FF2B5EF4-FFF2-40B4-BE49-F238E27FC236}">
                <a16:creationId xmlns:a16="http://schemas.microsoft.com/office/drawing/2014/main" id="{D86650E7-C737-AF90-2CA0-038CF29BA357}"/>
              </a:ext>
            </a:extLst>
          </p:cNvPr>
          <p:cNvSpPr>
            <a:spLocks noGrp="1"/>
          </p:cNvSpPr>
          <p:nvPr>
            <p:ph type="ftr" sz="quarter" idx="11"/>
          </p:nvPr>
        </p:nvSpPr>
        <p:spPr/>
        <p:txBody>
          <a:bodyPr/>
          <a:lstStyle/>
          <a:p>
            <a:r>
              <a:rPr lang="en-US"/>
              <a:t>Classification Internal Use   Author SALA Approved by SALA Version 1 </a:t>
            </a:r>
            <a:endParaRPr lang="en-GB"/>
          </a:p>
        </p:txBody>
      </p:sp>
      <p:sp>
        <p:nvSpPr>
          <p:cNvPr id="6" name="Slide Number Placeholder 5">
            <a:extLst>
              <a:ext uri="{FF2B5EF4-FFF2-40B4-BE49-F238E27FC236}">
                <a16:creationId xmlns:a16="http://schemas.microsoft.com/office/drawing/2014/main" id="{14A587D6-F0AF-2714-156B-E0FBF156C158}"/>
              </a:ext>
            </a:extLst>
          </p:cNvPr>
          <p:cNvSpPr>
            <a:spLocks noGrp="1"/>
          </p:cNvSpPr>
          <p:nvPr>
            <p:ph type="sldNum" sz="quarter" idx="12"/>
          </p:nvPr>
        </p:nvSpPr>
        <p:spPr/>
        <p:txBody>
          <a:bodyPr/>
          <a:lstStyle/>
          <a:p>
            <a:fld id="{24C8C45C-947F-4981-8B3F-4F32E973C901}" type="slidenum">
              <a:rPr lang="en-GB" smtClean="0"/>
              <a:pPr/>
              <a:t>1</a:t>
            </a:fld>
            <a:endParaRPr lang="en-GB"/>
          </a:p>
        </p:txBody>
      </p:sp>
    </p:spTree>
    <p:extLst>
      <p:ext uri="{BB962C8B-B14F-4D97-AF65-F5344CB8AC3E}">
        <p14:creationId xmlns:p14="http://schemas.microsoft.com/office/powerpoint/2010/main" val="8738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C1607F-194D-43A9-5BA4-D5F7C5B7F730}"/>
              </a:ext>
            </a:extLst>
          </p:cNvPr>
          <p:cNvSpPr>
            <a:spLocks noGrp="1"/>
          </p:cNvSpPr>
          <p:nvPr>
            <p:ph sz="half" idx="1"/>
          </p:nvPr>
        </p:nvSpPr>
        <p:spPr>
          <a:xfrm>
            <a:off x="350332" y="1752600"/>
            <a:ext cx="5405585" cy="4847704"/>
          </a:xfrm>
        </p:spPr>
        <p:txBody>
          <a:bodyPr>
            <a:normAutofit/>
          </a:bodyPr>
          <a:lstStyle/>
          <a:p>
            <a:r>
              <a:rPr lang="en-US" dirty="0"/>
              <a:t>We need to test the infrastructure.</a:t>
            </a:r>
          </a:p>
          <a:p>
            <a:pPr lvl="1"/>
            <a:r>
              <a:rPr lang="en-US" dirty="0"/>
              <a:t>The system will be slow, crash and give weird results.</a:t>
            </a:r>
          </a:p>
          <a:p>
            <a:pPr lvl="1"/>
            <a:endParaRPr lang="en-US" dirty="0"/>
          </a:p>
          <a:p>
            <a:r>
              <a:rPr lang="en-US" dirty="0"/>
              <a:t>We are not the user</a:t>
            </a:r>
          </a:p>
          <a:p>
            <a:pPr lvl="1"/>
            <a:r>
              <a:rPr lang="en-US" dirty="0"/>
              <a:t>Based on your testing, you will get ideas and request features that we could not imagine.</a:t>
            </a:r>
          </a:p>
          <a:p>
            <a:endParaRPr lang="en-US" dirty="0"/>
          </a:p>
          <a:p>
            <a:r>
              <a:rPr lang="en-US" dirty="0"/>
              <a:t>We need to define where it make sense to use GPT tech and where not</a:t>
            </a:r>
          </a:p>
          <a:p>
            <a:endParaRPr lang="en-US" dirty="0"/>
          </a:p>
          <a:p>
            <a:r>
              <a:rPr lang="en-US" dirty="0"/>
              <a:t>We need to prioritize our backlog of features.</a:t>
            </a:r>
          </a:p>
          <a:p>
            <a:pPr lvl="1"/>
            <a:r>
              <a:rPr lang="en-US" sz="1200" dirty="0" err="1"/>
              <a:t>Seperate</a:t>
            </a:r>
            <a:r>
              <a:rPr lang="en-US" sz="1200" dirty="0"/>
              <a:t> environments per area?</a:t>
            </a:r>
          </a:p>
          <a:p>
            <a:pPr lvl="1"/>
            <a:r>
              <a:rPr lang="en-US" sz="1200" dirty="0"/>
              <a:t>Tailored prompting?</a:t>
            </a:r>
          </a:p>
          <a:p>
            <a:pPr lvl="1"/>
            <a:r>
              <a:rPr lang="en-US" sz="1200" dirty="0"/>
              <a:t>Performance?</a:t>
            </a:r>
          </a:p>
          <a:p>
            <a:pPr marL="0" indent="0">
              <a:buNone/>
            </a:pPr>
            <a:endParaRPr lang="en-US" dirty="0"/>
          </a:p>
        </p:txBody>
      </p:sp>
      <p:pic>
        <p:nvPicPr>
          <p:cNvPr id="2050" name="Picture 2" descr="The Design Thinking Process - How does it work? - MAQE - Insights">
            <a:extLst>
              <a:ext uri="{FF2B5EF4-FFF2-40B4-BE49-F238E27FC236}">
                <a16:creationId xmlns:a16="http://schemas.microsoft.com/office/drawing/2014/main" id="{B3A4D9D6-C7D2-44F6-C249-1C95ECDFF63C}"/>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tretch>
            <a:fillRect/>
          </a:stretch>
        </p:blipFill>
        <p:spPr bwMode="auto">
          <a:xfrm>
            <a:off x="6094254" y="2536763"/>
            <a:ext cx="5405585" cy="3013613"/>
          </a:xfrm>
          <a:prstGeom prst="rect">
            <a:avLst/>
          </a:prstGeom>
          <a:solidFill>
            <a:srgbClr val="FFFFFF"/>
          </a:solidFill>
        </p:spPr>
      </p:pic>
      <p:sp>
        <p:nvSpPr>
          <p:cNvPr id="2" name="Slide Number Placeholder 1">
            <a:extLst>
              <a:ext uri="{FF2B5EF4-FFF2-40B4-BE49-F238E27FC236}">
                <a16:creationId xmlns:a16="http://schemas.microsoft.com/office/drawing/2014/main" id="{DB03D511-408D-4A80-9C7E-2DAABF17D414}"/>
              </a:ext>
            </a:extLst>
          </p:cNvPr>
          <p:cNvSpPr>
            <a:spLocks noGrp="1"/>
          </p:cNvSpPr>
          <p:nvPr>
            <p:ph type="sldNum" sz="quarter" idx="12"/>
          </p:nvPr>
        </p:nvSpPr>
        <p:spPr>
          <a:xfrm>
            <a:off x="11849972" y="6518455"/>
            <a:ext cx="342027" cy="190320"/>
          </a:xfrm>
        </p:spPr>
        <p:txBody>
          <a:bodyPr anchor="ctr">
            <a:normAutofit/>
          </a:bodyPr>
          <a:lstStyle/>
          <a:p>
            <a:pPr>
              <a:spcAft>
                <a:spcPts val="600"/>
              </a:spcAft>
            </a:pPr>
            <a:fld id="{FA118319-B8F5-404C-B23A-2CAA576C0E9E}" type="slidenum">
              <a:rPr lang="en-DK" smtClean="0"/>
              <a:pPr>
                <a:spcAft>
                  <a:spcPts val="600"/>
                </a:spcAft>
              </a:pPr>
              <a:t>10</a:t>
            </a:fld>
            <a:endParaRPr lang="en-DK"/>
          </a:p>
        </p:txBody>
      </p:sp>
      <p:sp>
        <p:nvSpPr>
          <p:cNvPr id="4" name="Title 3">
            <a:extLst>
              <a:ext uri="{FF2B5EF4-FFF2-40B4-BE49-F238E27FC236}">
                <a16:creationId xmlns:a16="http://schemas.microsoft.com/office/drawing/2014/main" id="{B3E66A17-9FDC-472B-9CA2-2D96CC6A082C}"/>
              </a:ext>
            </a:extLst>
          </p:cNvPr>
          <p:cNvSpPr>
            <a:spLocks noGrp="1"/>
          </p:cNvSpPr>
          <p:nvPr>
            <p:ph type="title"/>
          </p:nvPr>
        </p:nvSpPr>
        <p:spPr>
          <a:xfrm>
            <a:off x="350332" y="331200"/>
            <a:ext cx="11149507" cy="503999"/>
          </a:xfrm>
        </p:spPr>
        <p:txBody>
          <a:bodyPr anchor="t">
            <a:normAutofit/>
          </a:bodyPr>
          <a:lstStyle/>
          <a:p>
            <a:r>
              <a:rPr lang="da-DK" dirty="0" err="1"/>
              <a:t>Why</a:t>
            </a:r>
            <a:r>
              <a:rPr lang="da-DK" dirty="0"/>
              <a:t> </a:t>
            </a:r>
            <a:r>
              <a:rPr lang="da-DK" dirty="0" err="1"/>
              <a:t>this</a:t>
            </a:r>
            <a:r>
              <a:rPr lang="da-DK" dirty="0"/>
              <a:t> Beta </a:t>
            </a:r>
            <a:r>
              <a:rPr lang="da-DK" dirty="0" err="1"/>
              <a:t>release</a:t>
            </a:r>
            <a:r>
              <a:rPr lang="da-DK" dirty="0"/>
              <a:t>?</a:t>
            </a:r>
            <a:endParaRPr lang="en-US" dirty="0"/>
          </a:p>
        </p:txBody>
      </p:sp>
      <p:sp>
        <p:nvSpPr>
          <p:cNvPr id="5" name="Date Placeholder 4">
            <a:extLst>
              <a:ext uri="{FF2B5EF4-FFF2-40B4-BE49-F238E27FC236}">
                <a16:creationId xmlns:a16="http://schemas.microsoft.com/office/drawing/2014/main" id="{A227BDFE-45AE-C7A6-22D4-62AEC2E52B42}"/>
              </a:ext>
            </a:extLst>
          </p:cNvPr>
          <p:cNvSpPr>
            <a:spLocks noGrp="1"/>
          </p:cNvSpPr>
          <p:nvPr>
            <p:ph type="dt" sz="half" idx="10"/>
          </p:nvPr>
        </p:nvSpPr>
        <p:spPr>
          <a:xfrm>
            <a:off x="910675" y="6518455"/>
            <a:ext cx="509909" cy="190320"/>
          </a:xfrm>
        </p:spPr>
        <p:txBody>
          <a:bodyPr anchor="ctr">
            <a:normAutofit/>
          </a:bodyPr>
          <a:lstStyle/>
          <a:p>
            <a:pPr>
              <a:spcAft>
                <a:spcPts val="600"/>
              </a:spcAft>
            </a:pPr>
            <a:fld id="{6C203BD3-AC0D-4E01-A0C3-CA2D018E7187}" type="datetime1">
              <a:rPr lang="en-US" smtClean="0"/>
              <a:t>5/19/2024</a:t>
            </a:fld>
            <a:endParaRPr lang="en-DK"/>
          </a:p>
        </p:txBody>
      </p:sp>
      <p:sp>
        <p:nvSpPr>
          <p:cNvPr id="6" name="Footer Placeholder 5">
            <a:extLst>
              <a:ext uri="{FF2B5EF4-FFF2-40B4-BE49-F238E27FC236}">
                <a16:creationId xmlns:a16="http://schemas.microsoft.com/office/drawing/2014/main" id="{6DC941AE-F451-8DE9-FD4D-B90D34275F59}"/>
              </a:ext>
            </a:extLst>
          </p:cNvPr>
          <p:cNvSpPr>
            <a:spLocks noGrp="1"/>
          </p:cNvSpPr>
          <p:nvPr>
            <p:ph type="ftr" sz="quarter" idx="11"/>
          </p:nvPr>
        </p:nvSpPr>
        <p:spPr>
          <a:xfrm>
            <a:off x="1596885" y="6518453"/>
            <a:ext cx="5022104" cy="200115"/>
          </a:xfrm>
        </p:spPr>
        <p:txBody>
          <a:bodyPr anchor="ctr">
            <a:normAutofit/>
          </a:bodyPr>
          <a:lstStyle/>
          <a:p>
            <a:pPr>
              <a:spcAft>
                <a:spcPts val="600"/>
              </a:spcAft>
            </a:pPr>
            <a:r>
              <a:rPr lang="en-US"/>
              <a:t>Classification Internal Use   Author SALA Approved by SALA Version 1 </a:t>
            </a:r>
            <a:endParaRPr lang="en-DK"/>
          </a:p>
        </p:txBody>
      </p:sp>
      <p:sp>
        <p:nvSpPr>
          <p:cNvPr id="2055" name="Text Placeholder 7">
            <a:extLst>
              <a:ext uri="{FF2B5EF4-FFF2-40B4-BE49-F238E27FC236}">
                <a16:creationId xmlns:a16="http://schemas.microsoft.com/office/drawing/2014/main" id="{15D648B6-5D65-683D-5422-E6DDA1C51ABB}"/>
              </a:ext>
            </a:extLst>
          </p:cNvPr>
          <p:cNvSpPr>
            <a:spLocks noGrp="1"/>
          </p:cNvSpPr>
          <p:nvPr>
            <p:ph type="body" sz="quarter" idx="14"/>
          </p:nvPr>
        </p:nvSpPr>
        <p:spPr>
          <a:xfrm>
            <a:off x="350332" y="917575"/>
            <a:ext cx="11149507" cy="657225"/>
          </a:xfrm>
        </p:spPr>
        <p:txBody>
          <a:bodyPr/>
          <a:lstStyle/>
          <a:p>
            <a:r>
              <a:rPr lang="da-DK" dirty="0" err="1"/>
              <a:t>Our</a:t>
            </a:r>
            <a:r>
              <a:rPr lang="da-DK" dirty="0"/>
              <a:t> beta </a:t>
            </a:r>
            <a:r>
              <a:rPr lang="da-DK" dirty="0" err="1"/>
              <a:t>will</a:t>
            </a:r>
            <a:r>
              <a:rPr lang="da-DK" dirty="0"/>
              <a:t> run for </a:t>
            </a:r>
            <a:r>
              <a:rPr lang="da-DK" dirty="0" err="1"/>
              <a:t>two</a:t>
            </a:r>
            <a:r>
              <a:rPr lang="da-DK" dirty="0"/>
              <a:t> to </a:t>
            </a:r>
            <a:r>
              <a:rPr lang="da-DK" dirty="0" err="1"/>
              <a:t>three</a:t>
            </a:r>
            <a:r>
              <a:rPr lang="da-DK" dirty="0"/>
              <a:t> </a:t>
            </a:r>
            <a:r>
              <a:rPr lang="da-DK" dirty="0" err="1"/>
              <a:t>weeks</a:t>
            </a:r>
            <a:r>
              <a:rPr lang="da-DK" dirty="0"/>
              <a:t> as </a:t>
            </a:r>
            <a:r>
              <a:rPr lang="da-DK" dirty="0" err="1"/>
              <a:t>we</a:t>
            </a:r>
            <a:r>
              <a:rPr lang="da-DK" dirty="0"/>
              <a:t> </a:t>
            </a:r>
            <a:r>
              <a:rPr lang="da-DK" dirty="0" err="1"/>
              <a:t>iterate</a:t>
            </a:r>
            <a:r>
              <a:rPr lang="da-DK" dirty="0"/>
              <a:t> </a:t>
            </a:r>
            <a:r>
              <a:rPr lang="da-DK" dirty="0" err="1"/>
              <a:t>through</a:t>
            </a:r>
            <a:r>
              <a:rPr lang="da-DK" dirty="0"/>
              <a:t> the design </a:t>
            </a:r>
            <a:r>
              <a:rPr lang="da-DK" dirty="0" err="1"/>
              <a:t>thinking</a:t>
            </a:r>
            <a:r>
              <a:rPr lang="da-DK" dirty="0"/>
              <a:t> loop.</a:t>
            </a:r>
            <a:endParaRPr lang="en-US" dirty="0"/>
          </a:p>
        </p:txBody>
      </p:sp>
      <p:cxnSp>
        <p:nvCxnSpPr>
          <p:cNvPr id="11" name="Straight Connector 10">
            <a:extLst>
              <a:ext uri="{FF2B5EF4-FFF2-40B4-BE49-F238E27FC236}">
                <a16:creationId xmlns:a16="http://schemas.microsoft.com/office/drawing/2014/main" id="{C476760E-F637-8ECF-F919-017753B3F8DB}"/>
              </a:ext>
            </a:extLst>
          </p:cNvPr>
          <p:cNvCxnSpPr>
            <a:cxnSpLocks/>
          </p:cNvCxnSpPr>
          <p:nvPr/>
        </p:nvCxnSpPr>
        <p:spPr>
          <a:xfrm>
            <a:off x="164757" y="2627871"/>
            <a:ext cx="5591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A924F0C-6FAC-3B00-E33E-D0CD9D82FD86}"/>
              </a:ext>
            </a:extLst>
          </p:cNvPr>
          <p:cNvCxnSpPr>
            <a:cxnSpLocks/>
          </p:cNvCxnSpPr>
          <p:nvPr/>
        </p:nvCxnSpPr>
        <p:spPr>
          <a:xfrm>
            <a:off x="164757" y="3807941"/>
            <a:ext cx="5591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D5EB5D-E677-FFAA-51C4-B79C1D6F8CE3}"/>
              </a:ext>
            </a:extLst>
          </p:cNvPr>
          <p:cNvCxnSpPr>
            <a:cxnSpLocks/>
          </p:cNvCxnSpPr>
          <p:nvPr/>
        </p:nvCxnSpPr>
        <p:spPr>
          <a:xfrm>
            <a:off x="164757" y="4988012"/>
            <a:ext cx="55911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31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0EFE22D-5DC6-0C06-F859-E21586A4D1A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E8E8D42-D682-478B-869E-75F1055A3094}" type="slidenum">
              <a:rPr kumimoji="0" lang="en-GB" sz="800" b="0" i="0" u="none" strike="noStrike" kern="1200" cap="none" spc="0" normalizeH="0" baseline="0" noProof="0" smtClean="0">
                <a:ln>
                  <a:noFill/>
                </a:ln>
                <a:solidFill>
                  <a:prstClr val="black">
                    <a:lumMod val="65000"/>
                    <a:lumOff val="35000"/>
                  </a:prstClr>
                </a:solidFill>
                <a:effectLst/>
                <a:uLnTx/>
                <a:uFillTx/>
                <a:latin typeface="Open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GB" sz="800" b="0" i="0" u="none" strike="noStrike" kern="1200" cap="none" spc="0" normalizeH="0" baseline="0" noProof="0">
              <a:ln>
                <a:noFill/>
              </a:ln>
              <a:solidFill>
                <a:prstClr val="black">
                  <a:lumMod val="65000"/>
                  <a:lumOff val="35000"/>
                </a:prstClr>
              </a:solidFill>
              <a:effectLst/>
              <a:uLnTx/>
              <a:uFillTx/>
              <a:latin typeface="Open Sans"/>
              <a:ea typeface="+mn-ea"/>
              <a:cs typeface="+mn-cs"/>
            </a:endParaRPr>
          </a:p>
        </p:txBody>
      </p:sp>
      <p:sp>
        <p:nvSpPr>
          <p:cNvPr id="3" name="Content Placeholder 2">
            <a:extLst>
              <a:ext uri="{FF2B5EF4-FFF2-40B4-BE49-F238E27FC236}">
                <a16:creationId xmlns:a16="http://schemas.microsoft.com/office/drawing/2014/main" id="{2EBD495B-8A64-7A19-2B1F-519E01DC90A3}"/>
              </a:ext>
            </a:extLst>
          </p:cNvPr>
          <p:cNvSpPr>
            <a:spLocks noGrp="1"/>
          </p:cNvSpPr>
          <p:nvPr>
            <p:ph idx="1"/>
          </p:nvPr>
        </p:nvSpPr>
        <p:spPr/>
        <p:txBody>
          <a:bodyPr/>
          <a:lstStyle/>
          <a:p>
            <a:pPr marL="0" indent="0" algn="ctr">
              <a:buNone/>
            </a:pPr>
            <a:r>
              <a:rPr lang="da-DK" sz="4000"/>
              <a:t>”I </a:t>
            </a:r>
            <a:r>
              <a:rPr lang="da-DK" sz="4000" err="1"/>
              <a:t>tried</a:t>
            </a:r>
            <a:r>
              <a:rPr lang="da-DK" sz="4000"/>
              <a:t> </a:t>
            </a:r>
            <a:r>
              <a:rPr lang="da-DK" sz="4000" err="1"/>
              <a:t>chatGPT</a:t>
            </a:r>
            <a:r>
              <a:rPr lang="da-DK" sz="4000"/>
              <a:t> and it made up facts, it </a:t>
            </a:r>
            <a:r>
              <a:rPr lang="da-DK" sz="4000" err="1"/>
              <a:t>sounded</a:t>
            </a:r>
            <a:r>
              <a:rPr lang="da-DK" sz="4000"/>
              <a:t> real but </a:t>
            </a:r>
            <a:r>
              <a:rPr lang="da-DK" sz="4000" err="1"/>
              <a:t>when</a:t>
            </a:r>
            <a:r>
              <a:rPr lang="da-DK" sz="4000"/>
              <a:t> I </a:t>
            </a:r>
            <a:r>
              <a:rPr lang="da-DK" sz="4000" err="1"/>
              <a:t>investigated</a:t>
            </a:r>
            <a:r>
              <a:rPr lang="da-DK" sz="4000"/>
              <a:t> it </a:t>
            </a:r>
            <a:r>
              <a:rPr lang="da-DK" sz="4000" err="1"/>
              <a:t>was</a:t>
            </a:r>
            <a:r>
              <a:rPr lang="da-DK" sz="4000"/>
              <a:t> </a:t>
            </a:r>
            <a:r>
              <a:rPr lang="da-DK" sz="4000" err="1"/>
              <a:t>completely</a:t>
            </a:r>
            <a:r>
              <a:rPr lang="da-DK" sz="4000"/>
              <a:t> </a:t>
            </a:r>
            <a:r>
              <a:rPr lang="da-DK" sz="4000" err="1"/>
              <a:t>wrong</a:t>
            </a:r>
            <a:r>
              <a:rPr lang="da-DK" sz="4000"/>
              <a:t>.”</a:t>
            </a:r>
          </a:p>
          <a:p>
            <a:pPr algn="ctr"/>
            <a:endParaRPr lang="da-DK" sz="4000"/>
          </a:p>
          <a:p>
            <a:pPr marL="0" indent="0" algn="ctr">
              <a:buNone/>
            </a:pPr>
            <a:r>
              <a:rPr lang="da-DK" sz="4000" u="sng" err="1"/>
              <a:t>Mitigation</a:t>
            </a:r>
            <a:r>
              <a:rPr lang="da-DK" sz="4000"/>
              <a:t>: </a:t>
            </a:r>
            <a:r>
              <a:rPr lang="da-DK" sz="4000" err="1"/>
              <a:t>Tailor</a:t>
            </a:r>
            <a:r>
              <a:rPr lang="da-DK" sz="4000"/>
              <a:t> the model and </a:t>
            </a:r>
            <a:r>
              <a:rPr lang="da-DK" sz="4000" err="1"/>
              <a:t>instruct</a:t>
            </a:r>
            <a:r>
              <a:rPr lang="da-DK" sz="4000"/>
              <a:t> it to not </a:t>
            </a:r>
            <a:r>
              <a:rPr lang="da-DK" sz="4000" err="1"/>
              <a:t>make</a:t>
            </a:r>
            <a:r>
              <a:rPr lang="da-DK" sz="4000"/>
              <a:t> up facts</a:t>
            </a:r>
            <a:endParaRPr lang="en-US" sz="4000"/>
          </a:p>
        </p:txBody>
      </p:sp>
      <p:sp>
        <p:nvSpPr>
          <p:cNvPr id="2" name="Title 1">
            <a:extLst>
              <a:ext uri="{FF2B5EF4-FFF2-40B4-BE49-F238E27FC236}">
                <a16:creationId xmlns:a16="http://schemas.microsoft.com/office/drawing/2014/main" id="{0C5266D9-E07C-D11F-6AFB-EAB7F38927D3}"/>
              </a:ext>
            </a:extLst>
          </p:cNvPr>
          <p:cNvSpPr>
            <a:spLocks noGrp="1"/>
          </p:cNvSpPr>
          <p:nvPr>
            <p:ph type="title"/>
          </p:nvPr>
        </p:nvSpPr>
        <p:spPr/>
        <p:txBody>
          <a:bodyPr>
            <a:normAutofit fontScale="90000"/>
          </a:bodyPr>
          <a:lstStyle/>
          <a:p>
            <a:r>
              <a:rPr lang="da-DK" dirty="0"/>
              <a:t>Hallucinations</a:t>
            </a:r>
            <a:endParaRPr lang="en-US" dirty="0"/>
          </a:p>
        </p:txBody>
      </p:sp>
      <p:sp>
        <p:nvSpPr>
          <p:cNvPr id="4" name="Date Placeholder 3">
            <a:extLst>
              <a:ext uri="{FF2B5EF4-FFF2-40B4-BE49-F238E27FC236}">
                <a16:creationId xmlns:a16="http://schemas.microsoft.com/office/drawing/2014/main" id="{00A7B81D-B752-4D01-9307-2DC5C225610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D1EF49-99DA-4835-8922-DE175FE0C567}" type="datetime1">
              <a:rPr kumimoji="0" lang="en-US" sz="100" b="0" i="0" u="none" strike="noStrike" kern="1200" cap="none" spc="0" normalizeH="0" baseline="0" noProof="0" smtClean="0">
                <a:ln>
                  <a:noFill/>
                </a:ln>
                <a:noFill/>
                <a:effectLst/>
                <a:uLnTx/>
                <a:uFillTx/>
                <a:latin typeface="Open Sans"/>
                <a:ea typeface="+mn-ea"/>
                <a:cs typeface="+mn-cs"/>
              </a:rPr>
              <a:t>5/19/2024</a:t>
            </a:fld>
            <a:endParaRPr kumimoji="0" lang="en-GB" sz="100" b="0" i="0" u="none" strike="noStrike" kern="1200" cap="none" spc="0" normalizeH="0" baseline="0" noProof="0">
              <a:ln>
                <a:noFill/>
              </a:ln>
              <a:noFill/>
              <a:effectLst/>
              <a:uLnTx/>
              <a:uFillTx/>
              <a:latin typeface="Open Sans"/>
              <a:ea typeface="+mn-ea"/>
              <a:cs typeface="+mn-cs"/>
            </a:endParaRPr>
          </a:p>
        </p:txBody>
      </p:sp>
      <p:sp>
        <p:nvSpPr>
          <p:cNvPr id="5" name="Footer Placeholder 4">
            <a:extLst>
              <a:ext uri="{FF2B5EF4-FFF2-40B4-BE49-F238E27FC236}">
                <a16:creationId xmlns:a16="http://schemas.microsoft.com/office/drawing/2014/main" id="{CDE6380C-32AC-962C-2D2A-D3363BD5CBD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65000"/>
                    <a:lumOff val="35000"/>
                  </a:prstClr>
                </a:solidFill>
                <a:effectLst/>
                <a:uLnTx/>
                <a:uFillTx/>
                <a:latin typeface="Open Sans"/>
                <a:ea typeface="+mn-ea"/>
                <a:cs typeface="+mn-cs"/>
              </a:rPr>
              <a:t>Classification Internal Use   Author SALA Approved by SALA Version 1 </a:t>
            </a:r>
            <a:endParaRPr kumimoji="0" lang="en-GB" sz="800" b="0" i="0" u="none" strike="noStrike" kern="1200" cap="none" spc="0" normalizeH="0" baseline="0" noProof="0">
              <a:ln>
                <a:noFill/>
              </a:ln>
              <a:solidFill>
                <a:prstClr val="black">
                  <a:lumMod val="65000"/>
                  <a:lumOff val="35000"/>
                </a:prstClr>
              </a:solidFill>
              <a:effectLst/>
              <a:uLnTx/>
              <a:uFillTx/>
              <a:latin typeface="Open Sans"/>
              <a:ea typeface="+mn-ea"/>
              <a:cs typeface="+mn-cs"/>
            </a:endParaRPr>
          </a:p>
        </p:txBody>
      </p:sp>
    </p:spTree>
    <p:extLst>
      <p:ext uri="{BB962C8B-B14F-4D97-AF65-F5344CB8AC3E}">
        <p14:creationId xmlns:p14="http://schemas.microsoft.com/office/powerpoint/2010/main" val="2639409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ntroducing Blob Storage In Azure">
            <a:extLst>
              <a:ext uri="{FF2B5EF4-FFF2-40B4-BE49-F238E27FC236}">
                <a16:creationId xmlns:a16="http://schemas.microsoft.com/office/drawing/2014/main" id="{9C00EE1A-FE39-3A9A-5B41-CD3B38247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942" y="5055286"/>
            <a:ext cx="1768016" cy="8366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eb chat - Free communications icons">
            <a:extLst>
              <a:ext uri="{FF2B5EF4-FFF2-40B4-BE49-F238E27FC236}">
                <a16:creationId xmlns:a16="http://schemas.microsoft.com/office/drawing/2014/main" id="{D385F5C1-CD70-A8CD-BC42-62F0F4547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815" y="-19492"/>
            <a:ext cx="1644392" cy="16443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harePoint - Wikipedia">
            <a:extLst>
              <a:ext uri="{FF2B5EF4-FFF2-40B4-BE49-F238E27FC236}">
                <a16:creationId xmlns:a16="http://schemas.microsoft.com/office/drawing/2014/main" id="{447BA5EA-219D-86AF-5EFB-8BD4D78150B7}"/>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21982" y="2392322"/>
            <a:ext cx="367786" cy="3595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harePoint - Wikipedia">
            <a:extLst>
              <a:ext uri="{FF2B5EF4-FFF2-40B4-BE49-F238E27FC236}">
                <a16:creationId xmlns:a16="http://schemas.microsoft.com/office/drawing/2014/main" id="{1E59564D-47C0-4809-C6FF-607B69A20E42}"/>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520969" y="2392634"/>
            <a:ext cx="367786" cy="3595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harePoint - Wikipedia">
            <a:extLst>
              <a:ext uri="{FF2B5EF4-FFF2-40B4-BE49-F238E27FC236}">
                <a16:creationId xmlns:a16="http://schemas.microsoft.com/office/drawing/2014/main" id="{9D4F565C-21A9-3E11-D199-BD4A70202DF2}"/>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006862" y="2392322"/>
            <a:ext cx="367786" cy="3595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harePoint - Wikipedia">
            <a:extLst>
              <a:ext uri="{FF2B5EF4-FFF2-40B4-BE49-F238E27FC236}">
                <a16:creationId xmlns:a16="http://schemas.microsoft.com/office/drawing/2014/main" id="{1F8219DC-7FE4-91DA-83B7-95DA8560613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493597" y="2414757"/>
            <a:ext cx="367786" cy="3595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ntroducing Blob Storage In Azure">
            <a:extLst>
              <a:ext uri="{FF2B5EF4-FFF2-40B4-BE49-F238E27FC236}">
                <a16:creationId xmlns:a16="http://schemas.microsoft.com/office/drawing/2014/main" id="{05CAE624-E4BB-138C-B1CD-222217A7F77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r="52061"/>
          <a:stretch/>
        </p:blipFill>
        <p:spPr bwMode="auto">
          <a:xfrm>
            <a:off x="954097" y="5905082"/>
            <a:ext cx="515005" cy="5083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ntroducing Blob Storage In Azure">
            <a:extLst>
              <a:ext uri="{FF2B5EF4-FFF2-40B4-BE49-F238E27FC236}">
                <a16:creationId xmlns:a16="http://schemas.microsoft.com/office/drawing/2014/main" id="{84496687-C570-3F37-66ED-2EBD9186C97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r="52061"/>
          <a:stretch/>
        </p:blipFill>
        <p:spPr bwMode="auto">
          <a:xfrm>
            <a:off x="1469102" y="5905082"/>
            <a:ext cx="515005" cy="5083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ntroducing Blob Storage In Azure">
            <a:extLst>
              <a:ext uri="{FF2B5EF4-FFF2-40B4-BE49-F238E27FC236}">
                <a16:creationId xmlns:a16="http://schemas.microsoft.com/office/drawing/2014/main" id="{21754CFA-005C-8C5C-D11A-4F5AD01DE4A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r="52061"/>
          <a:stretch/>
        </p:blipFill>
        <p:spPr bwMode="auto">
          <a:xfrm>
            <a:off x="1984107" y="5905082"/>
            <a:ext cx="515005" cy="5083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ntroducing Blob Storage In Azure">
            <a:extLst>
              <a:ext uri="{FF2B5EF4-FFF2-40B4-BE49-F238E27FC236}">
                <a16:creationId xmlns:a16="http://schemas.microsoft.com/office/drawing/2014/main" id="{A6D2C578-5AD4-0ED4-E109-EDF6FA553F9A}"/>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r="52061"/>
          <a:stretch/>
        </p:blipFill>
        <p:spPr bwMode="auto">
          <a:xfrm>
            <a:off x="2490090" y="5905082"/>
            <a:ext cx="515005" cy="50834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A88C625-C998-6E67-38C0-6E9E7B9EEB66}"/>
              </a:ext>
            </a:extLst>
          </p:cNvPr>
          <p:cNvSpPr/>
          <p:nvPr/>
        </p:nvSpPr>
        <p:spPr>
          <a:xfrm>
            <a:off x="24276" y="1343278"/>
            <a:ext cx="5275997" cy="5173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Open Sans"/>
              <a:ea typeface="+mn-ea"/>
              <a:cs typeface="+mn-cs"/>
            </a:endParaRPr>
          </a:p>
        </p:txBody>
      </p:sp>
      <p:grpSp>
        <p:nvGrpSpPr>
          <p:cNvPr id="1126" name="Group 1125">
            <a:extLst>
              <a:ext uri="{FF2B5EF4-FFF2-40B4-BE49-F238E27FC236}">
                <a16:creationId xmlns:a16="http://schemas.microsoft.com/office/drawing/2014/main" id="{2F3C8BBE-2BD3-2FC9-35F6-F934A52972DA}"/>
              </a:ext>
            </a:extLst>
          </p:cNvPr>
          <p:cNvGrpSpPr/>
          <p:nvPr/>
        </p:nvGrpSpPr>
        <p:grpSpPr>
          <a:xfrm>
            <a:off x="1015772" y="1648823"/>
            <a:ext cx="1874617" cy="700274"/>
            <a:chOff x="1023078" y="1446111"/>
            <a:chExt cx="1874617" cy="700274"/>
          </a:xfrm>
        </p:grpSpPr>
        <p:pic>
          <p:nvPicPr>
            <p:cNvPr id="1026" name="Picture 2" descr="SharePoint - Wikipedia">
              <a:extLst>
                <a:ext uri="{FF2B5EF4-FFF2-40B4-BE49-F238E27FC236}">
                  <a16:creationId xmlns:a16="http://schemas.microsoft.com/office/drawing/2014/main" id="{37F08A9A-E4A8-6EC7-CC0E-025BBF530DB9}"/>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023078" y="1446111"/>
              <a:ext cx="716322" cy="7002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AB72E7A-51F9-90E2-B94D-36F6BB3A7ADF}"/>
                </a:ext>
              </a:extLst>
            </p:cNvPr>
            <p:cNvSpPr txBox="1"/>
            <p:nvPr/>
          </p:nvSpPr>
          <p:spPr>
            <a:xfrm>
              <a:off x="1847728" y="1522505"/>
              <a:ext cx="1049967"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err="1">
                  <a:ln>
                    <a:noFill/>
                  </a:ln>
                  <a:solidFill>
                    <a:srgbClr val="036C70"/>
                  </a:solidFill>
                  <a:effectLst/>
                  <a:uLnTx/>
                  <a:uFillTx/>
                  <a:latin typeface="Open Sans"/>
                  <a:ea typeface="+mn-ea"/>
                  <a:cs typeface="+mn-cs"/>
                </a:rPr>
                <a:t>Sharepoint</a:t>
              </a:r>
              <a:endParaRPr kumimoji="0" lang="da-DK" sz="1600" b="0" i="0" u="none" strike="noStrike" kern="1200" cap="none" spc="0" normalizeH="0" baseline="0" noProof="0" dirty="0">
                <a:ln>
                  <a:noFill/>
                </a:ln>
                <a:solidFill>
                  <a:srgbClr val="036C7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srgbClr val="036C70"/>
                  </a:solidFill>
                  <a:effectLst/>
                  <a:uLnTx/>
                  <a:uFillTx/>
                  <a:latin typeface="Open Sans"/>
                  <a:ea typeface="+mn-ea"/>
                  <a:cs typeface="+mn-cs"/>
                </a:rPr>
                <a:t>Teams</a:t>
              </a:r>
              <a:endParaRPr kumimoji="0" lang="en-US" sz="1600" b="0" i="0" u="none" strike="noStrike" kern="1200" cap="none" spc="0" normalizeH="0" baseline="0" noProof="0" dirty="0" err="1">
                <a:ln>
                  <a:noFill/>
                </a:ln>
                <a:solidFill>
                  <a:srgbClr val="036C70"/>
                </a:solidFill>
                <a:effectLst/>
                <a:uLnTx/>
                <a:uFillTx/>
                <a:latin typeface="Open Sans"/>
                <a:ea typeface="+mn-ea"/>
                <a:cs typeface="+mn-cs"/>
              </a:endParaRPr>
            </a:p>
          </p:txBody>
        </p:sp>
      </p:grpSp>
      <p:cxnSp>
        <p:nvCxnSpPr>
          <p:cNvPr id="24" name="Straight Arrow Connector 23">
            <a:extLst>
              <a:ext uri="{FF2B5EF4-FFF2-40B4-BE49-F238E27FC236}">
                <a16:creationId xmlns:a16="http://schemas.microsoft.com/office/drawing/2014/main" id="{95AF0E27-F42F-DEE4-0358-BDCD2E420F9F}"/>
              </a:ext>
            </a:extLst>
          </p:cNvPr>
          <p:cNvCxnSpPr>
            <a:cxnSpLocks/>
          </p:cNvCxnSpPr>
          <p:nvPr/>
        </p:nvCxnSpPr>
        <p:spPr>
          <a:xfrm>
            <a:off x="1984107" y="2815834"/>
            <a:ext cx="0" cy="542356"/>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985498C-AC32-0AC0-1124-8965C93E80FF}"/>
              </a:ext>
            </a:extLst>
          </p:cNvPr>
          <p:cNvCxnSpPr>
            <a:cxnSpLocks/>
          </p:cNvCxnSpPr>
          <p:nvPr/>
        </p:nvCxnSpPr>
        <p:spPr>
          <a:xfrm>
            <a:off x="1984107" y="4149020"/>
            <a:ext cx="0" cy="1055947"/>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7028A29-DB54-E0E0-4A57-B0366238FB92}"/>
              </a:ext>
            </a:extLst>
          </p:cNvPr>
          <p:cNvCxnSpPr>
            <a:cxnSpLocks/>
          </p:cNvCxnSpPr>
          <p:nvPr/>
        </p:nvCxnSpPr>
        <p:spPr>
          <a:xfrm flipV="1">
            <a:off x="3005095" y="5146871"/>
            <a:ext cx="965763" cy="1012384"/>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7" name="Rectangle 1026">
            <a:extLst>
              <a:ext uri="{FF2B5EF4-FFF2-40B4-BE49-F238E27FC236}">
                <a16:creationId xmlns:a16="http://schemas.microsoft.com/office/drawing/2014/main" id="{E134EAFC-8889-7042-5EAB-BB9B32499FDB}"/>
              </a:ext>
            </a:extLst>
          </p:cNvPr>
          <p:cNvSpPr/>
          <p:nvPr/>
        </p:nvSpPr>
        <p:spPr>
          <a:xfrm>
            <a:off x="8025904" y="2717201"/>
            <a:ext cx="3979821" cy="3861191"/>
          </a:xfrm>
          <a:prstGeom prst="rect">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Open Sans"/>
              <a:ea typeface="+mn-ea"/>
              <a:cs typeface="+mn-cs"/>
            </a:endParaRPr>
          </a:p>
        </p:txBody>
      </p:sp>
      <p:grpSp>
        <p:nvGrpSpPr>
          <p:cNvPr id="1037" name="Group 1036">
            <a:extLst>
              <a:ext uri="{FF2B5EF4-FFF2-40B4-BE49-F238E27FC236}">
                <a16:creationId xmlns:a16="http://schemas.microsoft.com/office/drawing/2014/main" id="{BDBEFCD2-10F8-0168-AC74-F5CA702033CA}"/>
              </a:ext>
            </a:extLst>
          </p:cNvPr>
          <p:cNvGrpSpPr/>
          <p:nvPr/>
        </p:nvGrpSpPr>
        <p:grpSpPr>
          <a:xfrm>
            <a:off x="10228163" y="5027138"/>
            <a:ext cx="1628358" cy="1426563"/>
            <a:chOff x="9263523" y="3080701"/>
            <a:chExt cx="1628358" cy="1426563"/>
          </a:xfrm>
        </p:grpSpPr>
        <p:pic>
          <p:nvPicPr>
            <p:cNvPr id="1031" name="Picture 1030">
              <a:extLst>
                <a:ext uri="{FF2B5EF4-FFF2-40B4-BE49-F238E27FC236}">
                  <a16:creationId xmlns:a16="http://schemas.microsoft.com/office/drawing/2014/main" id="{E72F40A4-074C-88E0-EF43-D99567F6224E}"/>
                </a:ext>
              </a:extLst>
            </p:cNvPr>
            <p:cNvPicPr>
              <a:picLocks noChangeAspect="1"/>
            </p:cNvPicPr>
            <p:nvPr/>
          </p:nvPicPr>
          <p:blipFill>
            <a:blip r:embed="rId7"/>
            <a:stretch>
              <a:fillRect/>
            </a:stretch>
          </p:blipFill>
          <p:spPr>
            <a:xfrm>
              <a:off x="9506665" y="3088793"/>
              <a:ext cx="1157397" cy="662031"/>
            </a:xfrm>
            <a:prstGeom prst="rect">
              <a:avLst/>
            </a:prstGeom>
          </p:spPr>
        </p:pic>
        <p:sp>
          <p:nvSpPr>
            <p:cNvPr id="1032" name="TextBox 1031">
              <a:extLst>
                <a:ext uri="{FF2B5EF4-FFF2-40B4-BE49-F238E27FC236}">
                  <a16:creationId xmlns:a16="http://schemas.microsoft.com/office/drawing/2014/main" id="{83D0C595-E923-8C07-62BE-1A76213F86A2}"/>
                </a:ext>
              </a:extLst>
            </p:cNvPr>
            <p:cNvSpPr txBox="1"/>
            <p:nvPr/>
          </p:nvSpPr>
          <p:spPr>
            <a:xfrm>
              <a:off x="9509900" y="3772227"/>
              <a:ext cx="115416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err="1">
                  <a:ln>
                    <a:noFill/>
                  </a:ln>
                  <a:solidFill>
                    <a:srgbClr val="036C70"/>
                  </a:solidFill>
                  <a:effectLst/>
                  <a:uLnTx/>
                  <a:uFillTx/>
                  <a:latin typeface="Open Sans"/>
                  <a:ea typeface="+mn-ea"/>
                  <a:cs typeface="+mn-cs"/>
                </a:rPr>
                <a:t>Azure</a:t>
              </a:r>
              <a:r>
                <a:rPr kumimoji="0" lang="da-DK" sz="1400" b="0" i="0" u="none" strike="noStrike" kern="1200" cap="none" spc="0" normalizeH="0" baseline="0" noProof="0" dirty="0">
                  <a:ln>
                    <a:noFill/>
                  </a:ln>
                  <a:solidFill>
                    <a:srgbClr val="036C70"/>
                  </a:solidFill>
                  <a:effectLst/>
                  <a:uLnTx/>
                  <a:uFillTx/>
                  <a:latin typeface="Open Sans"/>
                  <a:ea typeface="+mn-ea"/>
                  <a:cs typeface="+mn-cs"/>
                </a:rPr>
                <a:t> </a:t>
              </a:r>
              <a:r>
                <a:rPr kumimoji="0" lang="da-DK" sz="1400" b="0" i="0" u="none" strike="noStrike" kern="1200" cap="none" spc="0" normalizeH="0" baseline="0" noProof="0" dirty="0" err="1">
                  <a:ln>
                    <a:noFill/>
                  </a:ln>
                  <a:solidFill>
                    <a:srgbClr val="036C70"/>
                  </a:solidFill>
                  <a:effectLst/>
                  <a:uLnTx/>
                  <a:uFillTx/>
                  <a:latin typeface="Open Sans"/>
                  <a:ea typeface="+mn-ea"/>
                  <a:cs typeface="+mn-cs"/>
                </a:rPr>
                <a:t>OpenAI</a:t>
              </a:r>
              <a:endParaRPr kumimoji="0" lang="en-US" sz="1400" b="0" i="0" u="none" strike="noStrike" kern="1200" cap="none" spc="0" normalizeH="0" baseline="0" noProof="0" dirty="0" err="1">
                <a:ln>
                  <a:noFill/>
                </a:ln>
                <a:solidFill>
                  <a:srgbClr val="036C70"/>
                </a:solidFill>
                <a:effectLst/>
                <a:uLnTx/>
                <a:uFillTx/>
                <a:latin typeface="Open Sans"/>
                <a:ea typeface="+mn-ea"/>
                <a:cs typeface="+mn-cs"/>
              </a:endParaRPr>
            </a:p>
          </p:txBody>
        </p:sp>
        <p:sp>
          <p:nvSpPr>
            <p:cNvPr id="1033" name="Rectangle 1032">
              <a:extLst>
                <a:ext uri="{FF2B5EF4-FFF2-40B4-BE49-F238E27FC236}">
                  <a16:creationId xmlns:a16="http://schemas.microsoft.com/office/drawing/2014/main" id="{F73F6C1A-32F7-58C3-0324-85F0B294F652}"/>
                </a:ext>
              </a:extLst>
            </p:cNvPr>
            <p:cNvSpPr/>
            <p:nvPr/>
          </p:nvSpPr>
          <p:spPr>
            <a:xfrm>
              <a:off x="9410312" y="4050043"/>
              <a:ext cx="1350101" cy="32646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white"/>
                  </a:solidFill>
                  <a:effectLst/>
                  <a:uLnTx/>
                  <a:uFillTx/>
                  <a:latin typeface="Open Sans"/>
                  <a:ea typeface="+mn-ea"/>
                  <a:cs typeface="+mn-cs"/>
                </a:rPr>
                <a:t>GPT3.5 Turbo</a:t>
              </a:r>
              <a:endParaRPr kumimoji="0" lang="en-US" sz="1400" b="0" i="0" u="none" strike="noStrike" kern="1200" cap="none" spc="0" normalizeH="0" baseline="0" noProof="0" dirty="0" err="1">
                <a:ln>
                  <a:noFill/>
                </a:ln>
                <a:solidFill>
                  <a:prstClr val="white"/>
                </a:solidFill>
                <a:effectLst/>
                <a:uLnTx/>
                <a:uFillTx/>
                <a:latin typeface="Open Sans"/>
                <a:ea typeface="+mn-ea"/>
                <a:cs typeface="+mn-cs"/>
              </a:endParaRPr>
            </a:p>
          </p:txBody>
        </p:sp>
        <p:sp>
          <p:nvSpPr>
            <p:cNvPr id="1035" name="Rectangle 1034">
              <a:extLst>
                <a:ext uri="{FF2B5EF4-FFF2-40B4-BE49-F238E27FC236}">
                  <a16:creationId xmlns:a16="http://schemas.microsoft.com/office/drawing/2014/main" id="{2D9E63DA-D391-D6FB-F381-D3AFF85999E4}"/>
                </a:ext>
              </a:extLst>
            </p:cNvPr>
            <p:cNvSpPr/>
            <p:nvPr/>
          </p:nvSpPr>
          <p:spPr>
            <a:xfrm>
              <a:off x="9263523" y="3080701"/>
              <a:ext cx="1628358" cy="1426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Open Sans"/>
                <a:ea typeface="+mn-ea"/>
                <a:cs typeface="+mn-cs"/>
              </a:endParaRPr>
            </a:p>
          </p:txBody>
        </p:sp>
      </p:grpSp>
      <p:cxnSp>
        <p:nvCxnSpPr>
          <p:cNvPr id="1044" name="Straight Arrow Connector 1043">
            <a:extLst>
              <a:ext uri="{FF2B5EF4-FFF2-40B4-BE49-F238E27FC236}">
                <a16:creationId xmlns:a16="http://schemas.microsoft.com/office/drawing/2014/main" id="{1F70065C-26A5-4A15-FD41-2C381F5631CF}"/>
              </a:ext>
            </a:extLst>
          </p:cNvPr>
          <p:cNvCxnSpPr>
            <a:cxnSpLocks/>
          </p:cNvCxnSpPr>
          <p:nvPr/>
        </p:nvCxnSpPr>
        <p:spPr>
          <a:xfrm>
            <a:off x="7512663" y="2680365"/>
            <a:ext cx="924334" cy="722558"/>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56" name="Group 1055">
            <a:extLst>
              <a:ext uri="{FF2B5EF4-FFF2-40B4-BE49-F238E27FC236}">
                <a16:creationId xmlns:a16="http://schemas.microsoft.com/office/drawing/2014/main" id="{CFAAA295-DCBF-6797-47FC-59ED484343A8}"/>
              </a:ext>
            </a:extLst>
          </p:cNvPr>
          <p:cNvGrpSpPr/>
          <p:nvPr/>
        </p:nvGrpSpPr>
        <p:grpSpPr>
          <a:xfrm>
            <a:off x="8477150" y="2957126"/>
            <a:ext cx="1672033" cy="1426563"/>
            <a:chOff x="5963210" y="5146870"/>
            <a:chExt cx="1672033" cy="1426563"/>
          </a:xfrm>
        </p:grpSpPr>
        <p:grpSp>
          <p:nvGrpSpPr>
            <p:cNvPr id="1054" name="Group 1053">
              <a:extLst>
                <a:ext uri="{FF2B5EF4-FFF2-40B4-BE49-F238E27FC236}">
                  <a16:creationId xmlns:a16="http://schemas.microsoft.com/office/drawing/2014/main" id="{FBCEF23B-90E9-9464-D4C4-50B15C4319F8}"/>
                </a:ext>
              </a:extLst>
            </p:cNvPr>
            <p:cNvGrpSpPr/>
            <p:nvPr/>
          </p:nvGrpSpPr>
          <p:grpSpPr>
            <a:xfrm>
              <a:off x="5963210" y="5413166"/>
              <a:ext cx="1672033" cy="890673"/>
              <a:chOff x="6368432" y="6764187"/>
              <a:chExt cx="2399488" cy="1356510"/>
            </a:xfrm>
          </p:grpSpPr>
          <p:pic>
            <p:nvPicPr>
              <p:cNvPr id="1052" name="Picture 14" descr="Inside LangChain: The Open Source Large Language Model Framework Everyone  is Talking About | by Jesus Rodriguez | Mar, 2023 | Towards AI">
                <a:extLst>
                  <a:ext uri="{FF2B5EF4-FFF2-40B4-BE49-F238E27FC236}">
                    <a16:creationId xmlns:a16="http://schemas.microsoft.com/office/drawing/2014/main" id="{78CFC1D1-568F-2839-E848-2CD9B4678EB8}"/>
                  </a:ext>
                </a:extLst>
              </p:cNvPr>
              <p:cNvPicPr>
                <a:picLocks noChangeAspect="1" noChangeArrowheads="1"/>
              </p:cNvPicPr>
              <p:nvPr/>
            </p:nvPicPr>
            <p:blipFill rotWithShape="1">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rcRect l="17065" t="34047" r="59709" b="36846"/>
              <a:stretch/>
            </p:blipFill>
            <p:spPr bwMode="auto">
              <a:xfrm>
                <a:off x="6851749" y="6764187"/>
                <a:ext cx="1278491" cy="838881"/>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14" descr="Inside LangChain: The Open Source Large Language Model Framework Everyone  is Talking About | by Jesus Rodriguez | Mar, 2023 | Towards AI">
                <a:extLst>
                  <a:ext uri="{FF2B5EF4-FFF2-40B4-BE49-F238E27FC236}">
                    <a16:creationId xmlns:a16="http://schemas.microsoft.com/office/drawing/2014/main" id="{B2599788-A8B7-0CC0-A175-952F19104CC7}"/>
                  </a:ext>
                </a:extLst>
              </p:cNvPr>
              <p:cNvPicPr>
                <a:picLocks noChangeAspect="1" noChangeArrowheads="1"/>
              </p:cNvPicPr>
              <p:nvPr/>
            </p:nvPicPr>
            <p:blipFill rotWithShape="1">
              <a:blip r:embed="rId8" cstate="hqprint">
                <a:clrChange>
                  <a:clrFrom>
                    <a:srgbClr val="FFFFFF"/>
                  </a:clrFrom>
                  <a:clrTo>
                    <a:srgbClr val="FFFFFF">
                      <a:alpha val="0"/>
                    </a:srgbClr>
                  </a:clrTo>
                </a:clrChange>
                <a:extLst>
                  <a:ext uri="{28A0092B-C50C-407E-A947-70E740481C1C}">
                    <a14:useLocalDpi xmlns:a14="http://schemas.microsoft.com/office/drawing/2010/main" val="0"/>
                  </a:ext>
                </a:extLst>
              </a:blip>
              <a:srcRect l="39895" t="34047" r="16514" b="36846"/>
              <a:stretch/>
            </p:blipFill>
            <p:spPr bwMode="auto">
              <a:xfrm>
                <a:off x="6368432" y="7281816"/>
                <a:ext cx="2399488" cy="838881"/>
              </a:xfrm>
              <a:prstGeom prst="rect">
                <a:avLst/>
              </a:prstGeom>
              <a:noFill/>
              <a:extLst>
                <a:ext uri="{909E8E84-426E-40DD-AFC4-6F175D3DCCD1}">
                  <a14:hiddenFill xmlns:a14="http://schemas.microsoft.com/office/drawing/2010/main">
                    <a:solidFill>
                      <a:srgbClr val="FFFFFF"/>
                    </a:solidFill>
                  </a14:hiddenFill>
                </a:ext>
              </a:extLst>
            </p:spPr>
          </p:pic>
        </p:grpSp>
        <p:sp>
          <p:nvSpPr>
            <p:cNvPr id="1055" name="Rectangle 1054">
              <a:extLst>
                <a:ext uri="{FF2B5EF4-FFF2-40B4-BE49-F238E27FC236}">
                  <a16:creationId xmlns:a16="http://schemas.microsoft.com/office/drawing/2014/main" id="{75495C6E-C54D-E203-3AAD-31E11221E27A}"/>
                </a:ext>
              </a:extLst>
            </p:cNvPr>
            <p:cNvSpPr/>
            <p:nvPr/>
          </p:nvSpPr>
          <p:spPr>
            <a:xfrm>
              <a:off x="5964971" y="5146870"/>
              <a:ext cx="1628358" cy="1426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Open Sans"/>
                <a:ea typeface="+mn-ea"/>
                <a:cs typeface="+mn-cs"/>
              </a:endParaRPr>
            </a:p>
          </p:txBody>
        </p:sp>
      </p:grpSp>
      <p:sp>
        <p:nvSpPr>
          <p:cNvPr id="1063" name="TextBox 1062">
            <a:extLst>
              <a:ext uri="{FF2B5EF4-FFF2-40B4-BE49-F238E27FC236}">
                <a16:creationId xmlns:a16="http://schemas.microsoft.com/office/drawing/2014/main" id="{300BBE3E-6339-B8C8-1E44-829887CD08C5}"/>
              </a:ext>
            </a:extLst>
          </p:cNvPr>
          <p:cNvSpPr txBox="1"/>
          <p:nvPr/>
        </p:nvSpPr>
        <p:spPr>
          <a:xfrm>
            <a:off x="4081473" y="5081856"/>
            <a:ext cx="1106072"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err="1">
                <a:ln>
                  <a:noFill/>
                </a:ln>
                <a:solidFill>
                  <a:srgbClr val="3465A4"/>
                </a:solidFill>
                <a:effectLst/>
                <a:uLnTx/>
                <a:uFillTx/>
                <a:latin typeface="Open Sans"/>
                <a:ea typeface="+mn-ea"/>
                <a:cs typeface="+mn-cs"/>
              </a:rPr>
              <a:t>ChromaDB</a:t>
            </a:r>
            <a:endParaRPr kumimoji="0" lang="da-DK" sz="1600" b="0" i="0" u="none" strike="noStrike" kern="1200" cap="none" spc="0" normalizeH="0" baseline="0" noProof="0" dirty="0">
              <a:ln>
                <a:noFill/>
              </a:ln>
              <a:solidFill>
                <a:srgbClr val="3465A4"/>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err="1">
                <a:ln>
                  <a:noFill/>
                </a:ln>
                <a:solidFill>
                  <a:srgbClr val="3465A4"/>
                </a:solidFill>
                <a:effectLst/>
                <a:uLnTx/>
                <a:uFillTx/>
                <a:latin typeface="Open Sans"/>
                <a:ea typeface="+mn-ea"/>
                <a:cs typeface="+mn-cs"/>
              </a:rPr>
              <a:t>Vectorstore</a:t>
            </a:r>
            <a:endParaRPr kumimoji="0" lang="en-US" sz="1600" b="0" i="0" u="none" strike="noStrike" kern="1200" cap="none" spc="0" normalizeH="0" baseline="0" noProof="0" dirty="0" err="1">
              <a:ln>
                <a:noFill/>
              </a:ln>
              <a:solidFill>
                <a:srgbClr val="3465A4"/>
              </a:solidFill>
              <a:effectLst/>
              <a:uLnTx/>
              <a:uFillTx/>
              <a:latin typeface="Open Sans"/>
              <a:ea typeface="+mn-ea"/>
              <a:cs typeface="+mn-cs"/>
            </a:endParaRPr>
          </a:p>
        </p:txBody>
      </p:sp>
      <p:pic>
        <p:nvPicPr>
          <p:cNvPr id="1069" name="Picture 16" descr="Backend - Free computer icons">
            <a:extLst>
              <a:ext uri="{FF2B5EF4-FFF2-40B4-BE49-F238E27FC236}">
                <a16:creationId xmlns:a16="http://schemas.microsoft.com/office/drawing/2014/main" id="{DBADC278-15E5-499D-ABDA-9670BE3936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6154" y="891085"/>
            <a:ext cx="1644392" cy="1644392"/>
          </a:xfrm>
          <a:prstGeom prst="rect">
            <a:avLst/>
          </a:prstGeom>
          <a:noFill/>
          <a:extLst>
            <a:ext uri="{909E8E84-426E-40DD-AFC4-6F175D3DCCD1}">
              <a14:hiddenFill xmlns:a14="http://schemas.microsoft.com/office/drawing/2010/main">
                <a:solidFill>
                  <a:srgbClr val="FFFFFF"/>
                </a:solidFill>
              </a14:hiddenFill>
            </a:ext>
          </a:extLst>
        </p:spPr>
      </p:pic>
      <p:sp>
        <p:nvSpPr>
          <p:cNvPr id="1070" name="TextBox 1069">
            <a:extLst>
              <a:ext uri="{FF2B5EF4-FFF2-40B4-BE49-F238E27FC236}">
                <a16:creationId xmlns:a16="http://schemas.microsoft.com/office/drawing/2014/main" id="{18ACEFF3-2DA1-9498-944E-98211540A880}"/>
              </a:ext>
            </a:extLst>
          </p:cNvPr>
          <p:cNvSpPr txBox="1"/>
          <p:nvPr/>
        </p:nvSpPr>
        <p:spPr>
          <a:xfrm>
            <a:off x="5725967" y="2310610"/>
            <a:ext cx="172483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srgbClr val="3465A4"/>
                </a:solidFill>
                <a:effectLst/>
                <a:uLnTx/>
                <a:uFillTx/>
                <a:latin typeface="Open Sans"/>
                <a:ea typeface="+mn-ea"/>
                <a:cs typeface="+mn-cs"/>
              </a:rPr>
              <a:t>Web-</a:t>
            </a:r>
            <a:r>
              <a:rPr kumimoji="0" lang="da-DK" sz="1600" b="0" i="0" u="none" strike="noStrike" kern="1200" cap="none" spc="0" normalizeH="0" baseline="0" noProof="0" dirty="0" err="1">
                <a:ln>
                  <a:noFill/>
                </a:ln>
                <a:solidFill>
                  <a:srgbClr val="3465A4"/>
                </a:solidFill>
                <a:effectLst/>
                <a:uLnTx/>
                <a:uFillTx/>
                <a:latin typeface="Open Sans"/>
                <a:ea typeface="+mn-ea"/>
                <a:cs typeface="+mn-cs"/>
              </a:rPr>
              <a:t>app</a:t>
            </a:r>
            <a:r>
              <a:rPr kumimoji="0" lang="da-DK" sz="1600" b="0" i="0" u="none" strike="noStrike" kern="1200" cap="none" spc="0" normalizeH="0" baseline="0" noProof="0" dirty="0">
                <a:ln>
                  <a:noFill/>
                </a:ln>
                <a:solidFill>
                  <a:srgbClr val="3465A4"/>
                </a:solidFill>
                <a:effectLst/>
                <a:uLnTx/>
                <a:uFillTx/>
                <a:latin typeface="Open Sans"/>
                <a:ea typeface="+mn-ea"/>
                <a:cs typeface="+mn-cs"/>
              </a:rPr>
              <a:t> </a:t>
            </a:r>
            <a:r>
              <a:rPr kumimoji="0" lang="da-DK" sz="1600" b="0" i="0" u="none" strike="noStrike" kern="1200" cap="none" spc="0" normalizeH="0" baseline="0" noProof="0" dirty="0" err="1">
                <a:ln>
                  <a:noFill/>
                </a:ln>
                <a:solidFill>
                  <a:srgbClr val="3465A4"/>
                </a:solidFill>
                <a:effectLst/>
                <a:uLnTx/>
                <a:uFillTx/>
                <a:latin typeface="Open Sans"/>
                <a:ea typeface="+mn-ea"/>
                <a:cs typeface="+mn-cs"/>
              </a:rPr>
              <a:t>backend</a:t>
            </a:r>
            <a:endParaRPr kumimoji="0" lang="en-US" sz="1600" b="0" i="0" u="none" strike="noStrike" kern="1200" cap="none" spc="0" normalizeH="0" baseline="0" noProof="0" dirty="0" err="1">
              <a:ln>
                <a:noFill/>
              </a:ln>
              <a:solidFill>
                <a:srgbClr val="3465A4"/>
              </a:solidFill>
              <a:effectLst/>
              <a:uLnTx/>
              <a:uFillTx/>
              <a:latin typeface="Open Sans"/>
              <a:ea typeface="+mn-ea"/>
              <a:cs typeface="+mn-cs"/>
            </a:endParaRPr>
          </a:p>
        </p:txBody>
      </p:sp>
      <p:sp>
        <p:nvSpPr>
          <p:cNvPr id="1071" name="TextBox 1070">
            <a:extLst>
              <a:ext uri="{FF2B5EF4-FFF2-40B4-BE49-F238E27FC236}">
                <a16:creationId xmlns:a16="http://schemas.microsoft.com/office/drawing/2014/main" id="{68280E20-9C1E-D488-8E10-AB547F91C589}"/>
              </a:ext>
            </a:extLst>
          </p:cNvPr>
          <p:cNvSpPr txBox="1"/>
          <p:nvPr/>
        </p:nvSpPr>
        <p:spPr>
          <a:xfrm>
            <a:off x="3496155" y="5862035"/>
            <a:ext cx="1892668"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a:ln>
                  <a:noFill/>
                </a:ln>
                <a:solidFill>
                  <a:prstClr val="black"/>
                </a:solidFill>
                <a:effectLst/>
                <a:uLnTx/>
                <a:uFillTx/>
                <a:latin typeface="Open Sans"/>
                <a:ea typeface="+mn-ea"/>
                <a:cs typeface="+mn-cs"/>
              </a:rPr>
              <a:t>New or Removed files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are</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added</a:t>
            </a:r>
            <a:r>
              <a:rPr kumimoji="0" lang="da-DK" sz="1100" b="0" i="0" u="none" strike="noStrike" kern="1200" cap="none" spc="0" normalizeH="0" baseline="0" noProof="0" dirty="0">
                <a:ln>
                  <a:noFill/>
                </a:ln>
                <a:solidFill>
                  <a:prstClr val="black"/>
                </a:solidFill>
                <a:effectLst/>
                <a:uLnTx/>
                <a:uFillTx/>
                <a:latin typeface="Open Sans"/>
                <a:ea typeface="+mn-ea"/>
                <a:cs typeface="+mn-cs"/>
              </a:rPr>
              <a:t> / removed from the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index</a:t>
            </a:r>
            <a:endParaRPr kumimoji="0" lang="en-US" sz="1100" b="0" i="0" u="none" strike="noStrike" kern="1200" cap="none" spc="0" normalizeH="0" baseline="0" noProof="0" dirty="0" err="1">
              <a:ln>
                <a:noFill/>
              </a:ln>
              <a:solidFill>
                <a:prstClr val="black"/>
              </a:solidFill>
              <a:effectLst/>
              <a:uLnTx/>
              <a:uFillTx/>
              <a:latin typeface="Open Sans"/>
              <a:ea typeface="+mn-ea"/>
              <a:cs typeface="+mn-cs"/>
            </a:endParaRPr>
          </a:p>
        </p:txBody>
      </p:sp>
      <p:pic>
        <p:nvPicPr>
          <p:cNvPr id="1073" name="Picture 1072">
            <a:extLst>
              <a:ext uri="{FF2B5EF4-FFF2-40B4-BE49-F238E27FC236}">
                <a16:creationId xmlns:a16="http://schemas.microsoft.com/office/drawing/2014/main" id="{6DD159E6-0285-6F96-4BCE-72B4B9D25B97}"/>
              </a:ext>
            </a:extLst>
          </p:cNvPr>
          <p:cNvPicPr>
            <a:picLocks noChangeAspect="1"/>
          </p:cNvPicPr>
          <p:nvPr/>
        </p:nvPicPr>
        <p:blipFill>
          <a:blip r:embed="rId10"/>
          <a:stretch>
            <a:fillRect/>
          </a:stretch>
        </p:blipFill>
        <p:spPr>
          <a:xfrm>
            <a:off x="4105260" y="4370801"/>
            <a:ext cx="933580" cy="676369"/>
          </a:xfrm>
          <a:prstGeom prst="rect">
            <a:avLst/>
          </a:prstGeom>
        </p:spPr>
      </p:pic>
      <p:sp>
        <p:nvSpPr>
          <p:cNvPr id="1074" name="TextBox 1073">
            <a:extLst>
              <a:ext uri="{FF2B5EF4-FFF2-40B4-BE49-F238E27FC236}">
                <a16:creationId xmlns:a16="http://schemas.microsoft.com/office/drawing/2014/main" id="{1266F2EE-2D1A-4ACA-7C67-8E3B0EEA69A4}"/>
              </a:ext>
            </a:extLst>
          </p:cNvPr>
          <p:cNvSpPr txBox="1"/>
          <p:nvPr/>
        </p:nvSpPr>
        <p:spPr>
          <a:xfrm>
            <a:off x="5825541" y="2866550"/>
            <a:ext cx="1892668"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a:ln>
                  <a:noFill/>
                </a:ln>
                <a:solidFill>
                  <a:prstClr val="black"/>
                </a:solidFill>
                <a:effectLst/>
                <a:uLnTx/>
                <a:uFillTx/>
                <a:latin typeface="Open Sans"/>
                <a:ea typeface="+mn-ea"/>
                <a:cs typeface="+mn-cs"/>
              </a:rPr>
              <a:t>1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Question</a:t>
            </a:r>
            <a:r>
              <a:rPr kumimoji="0" lang="da-DK" sz="1100" b="0" i="0" u="none" strike="noStrike" kern="1200" cap="none" spc="0" normalizeH="0" baseline="0" noProof="0" dirty="0">
                <a:ln>
                  <a:noFill/>
                </a:ln>
                <a:solidFill>
                  <a:prstClr val="black"/>
                </a:solidFill>
                <a:effectLst/>
                <a:uLnTx/>
                <a:uFillTx/>
                <a:latin typeface="Open Sans"/>
                <a:ea typeface="+mn-ea"/>
                <a:cs typeface="+mn-cs"/>
              </a:rPr>
              <a:t> is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handed</a:t>
            </a:r>
            <a:r>
              <a:rPr kumimoji="0" lang="da-DK" sz="1100" b="0" i="0" u="none" strike="noStrike" kern="1200" cap="none" spc="0" normalizeH="0" baseline="0" noProof="0" dirty="0">
                <a:ln>
                  <a:noFill/>
                </a:ln>
                <a:solidFill>
                  <a:prstClr val="black"/>
                </a:solidFill>
                <a:effectLst/>
                <a:uLnTx/>
                <a:uFillTx/>
                <a:latin typeface="Open Sans"/>
                <a:ea typeface="+mn-ea"/>
                <a:cs typeface="+mn-cs"/>
              </a:rPr>
              <a:t> over for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processing</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along</a:t>
            </a:r>
            <a:r>
              <a:rPr kumimoji="0" lang="da-DK" sz="1100" b="0" i="0" u="none" strike="noStrike" kern="1200" cap="none" spc="0" normalizeH="0" baseline="0" noProof="0" dirty="0">
                <a:ln>
                  <a:noFill/>
                </a:ln>
                <a:solidFill>
                  <a:prstClr val="black"/>
                </a:solidFill>
                <a:effectLst/>
                <a:uLnTx/>
                <a:uFillTx/>
                <a:latin typeface="Open Sans"/>
                <a:ea typeface="+mn-ea"/>
                <a:cs typeface="+mn-cs"/>
              </a:rPr>
              <a:t> with the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collection</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restriction</a:t>
            </a:r>
            <a:endParaRPr kumimoji="0" lang="en-US" sz="1100" b="0" i="0" u="none" strike="noStrike" kern="1200" cap="none" spc="0" normalizeH="0" baseline="0" noProof="0" dirty="0" err="1">
              <a:ln>
                <a:noFill/>
              </a:ln>
              <a:solidFill>
                <a:prstClr val="black"/>
              </a:solidFill>
              <a:effectLst/>
              <a:uLnTx/>
              <a:uFillTx/>
              <a:latin typeface="Open Sans"/>
              <a:ea typeface="+mn-ea"/>
              <a:cs typeface="+mn-cs"/>
            </a:endParaRPr>
          </a:p>
        </p:txBody>
      </p:sp>
      <p:sp>
        <p:nvSpPr>
          <p:cNvPr id="1075" name="TextBox 1074">
            <a:extLst>
              <a:ext uri="{FF2B5EF4-FFF2-40B4-BE49-F238E27FC236}">
                <a16:creationId xmlns:a16="http://schemas.microsoft.com/office/drawing/2014/main" id="{6663D405-C911-13FB-EF4E-A0A00BDCF7A4}"/>
              </a:ext>
            </a:extLst>
          </p:cNvPr>
          <p:cNvSpPr txBox="1"/>
          <p:nvPr/>
        </p:nvSpPr>
        <p:spPr>
          <a:xfrm>
            <a:off x="5825541" y="4628834"/>
            <a:ext cx="1892668" cy="101566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a:ln>
                  <a:noFill/>
                </a:ln>
                <a:solidFill>
                  <a:prstClr val="black"/>
                </a:solidFill>
                <a:effectLst/>
                <a:uLnTx/>
                <a:uFillTx/>
                <a:latin typeface="Open Sans"/>
                <a:ea typeface="+mn-ea"/>
                <a:cs typeface="+mn-cs"/>
              </a:rPr>
              <a:t>3 The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transformed</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question</a:t>
            </a:r>
            <a:r>
              <a:rPr kumimoji="0" lang="da-DK" sz="1100" b="0" i="0" u="none" strike="noStrike" kern="1200" cap="none" spc="0" normalizeH="0" baseline="0" noProof="0" dirty="0">
                <a:ln>
                  <a:noFill/>
                </a:ln>
                <a:solidFill>
                  <a:prstClr val="black"/>
                </a:solidFill>
                <a:effectLst/>
                <a:uLnTx/>
                <a:uFillTx/>
                <a:latin typeface="Open Sans"/>
                <a:ea typeface="+mn-ea"/>
                <a:cs typeface="+mn-cs"/>
              </a:rPr>
              <a:t> is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handed</a:t>
            </a:r>
            <a:r>
              <a:rPr kumimoji="0" lang="da-DK" sz="1100" b="0" i="0" u="none" strike="noStrike" kern="1200" cap="none" spc="0" normalizeH="0" baseline="0" noProof="0" dirty="0">
                <a:ln>
                  <a:noFill/>
                </a:ln>
                <a:solidFill>
                  <a:prstClr val="black"/>
                </a:solidFill>
                <a:effectLst/>
                <a:uLnTx/>
                <a:uFillTx/>
                <a:latin typeface="Open Sans"/>
                <a:ea typeface="+mn-ea"/>
                <a:cs typeface="+mn-cs"/>
              </a:rPr>
              <a:t> to the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vectorstore</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which</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identies</a:t>
            </a:r>
            <a:r>
              <a:rPr kumimoji="0" lang="da-DK" sz="1100" b="0" i="0" u="none" strike="noStrike" kern="1200" cap="none" spc="0" normalizeH="0" baseline="0" noProof="0" dirty="0">
                <a:ln>
                  <a:noFill/>
                </a:ln>
                <a:solidFill>
                  <a:prstClr val="black"/>
                </a:solidFill>
                <a:effectLst/>
                <a:uLnTx/>
                <a:uFillTx/>
                <a:latin typeface="Open Sans"/>
                <a:ea typeface="+mn-ea"/>
                <a:cs typeface="+mn-cs"/>
              </a:rPr>
              <a:t> relevant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documents</a:t>
            </a:r>
            <a:r>
              <a:rPr kumimoji="0" lang="da-DK" sz="1100" b="0" i="0" u="none" strike="noStrike" kern="1200" cap="none" spc="0" normalizeH="0" baseline="0" noProof="0" dirty="0">
                <a:ln>
                  <a:noFill/>
                </a:ln>
                <a:solidFill>
                  <a:prstClr val="black"/>
                </a:solidFill>
                <a:effectLst/>
                <a:uLnTx/>
                <a:uFillTx/>
                <a:latin typeface="Open San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a:ln>
                  <a:noFill/>
                </a:ln>
                <a:solidFill>
                  <a:prstClr val="black"/>
                </a:solidFill>
                <a:effectLst/>
                <a:uLnTx/>
                <a:uFillTx/>
                <a:latin typeface="Open Sans"/>
                <a:ea typeface="+mn-ea"/>
                <a:cs typeface="+mn-cs"/>
              </a:rPr>
              <a:t>The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sources</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are</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than</a:t>
            </a:r>
            <a:r>
              <a:rPr kumimoji="0" lang="da-DK" sz="1100" b="0" i="0" u="none" strike="noStrike" kern="1200" cap="none" spc="0" normalizeH="0" baseline="0" noProof="0" dirty="0">
                <a:ln>
                  <a:noFill/>
                </a:ln>
                <a:solidFill>
                  <a:prstClr val="black"/>
                </a:solidFill>
                <a:effectLst/>
                <a:uLnTx/>
                <a:uFillTx/>
                <a:latin typeface="Open Sans"/>
                <a:ea typeface="+mn-ea"/>
                <a:cs typeface="+mn-cs"/>
              </a:rPr>
              <a:t> sent back to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LangChain</a:t>
            </a:r>
            <a:r>
              <a:rPr kumimoji="0" lang="da-DK" sz="1100" b="0" i="0" u="none" strike="noStrike" kern="1200" cap="none" spc="0" normalizeH="0" baseline="0" noProof="0" dirty="0">
                <a:ln>
                  <a:noFill/>
                </a:ln>
                <a:solidFill>
                  <a:prstClr val="black"/>
                </a:solidFill>
                <a:effectLst/>
                <a:uLnTx/>
                <a:uFillTx/>
                <a:latin typeface="Open Sans"/>
                <a:ea typeface="+mn-ea"/>
                <a:cs typeface="+mn-cs"/>
              </a:rPr>
              <a:t>.</a:t>
            </a:r>
            <a:endParaRPr kumimoji="0" lang="en-US" sz="1100" b="0" i="0" u="none" strike="noStrike" kern="1200" cap="none" spc="0" normalizeH="0" baseline="0" noProof="0" dirty="0" err="1">
              <a:ln>
                <a:noFill/>
              </a:ln>
              <a:solidFill>
                <a:prstClr val="black"/>
              </a:solidFill>
              <a:effectLst/>
              <a:uLnTx/>
              <a:uFillTx/>
              <a:latin typeface="Open Sans"/>
              <a:ea typeface="+mn-ea"/>
              <a:cs typeface="+mn-cs"/>
            </a:endParaRPr>
          </a:p>
        </p:txBody>
      </p:sp>
      <p:sp>
        <p:nvSpPr>
          <p:cNvPr id="1077" name="TextBox 1076">
            <a:extLst>
              <a:ext uri="{FF2B5EF4-FFF2-40B4-BE49-F238E27FC236}">
                <a16:creationId xmlns:a16="http://schemas.microsoft.com/office/drawing/2014/main" id="{3225DA4E-B94D-3D76-D937-4E7A18D4599C}"/>
              </a:ext>
            </a:extLst>
          </p:cNvPr>
          <p:cNvSpPr txBox="1"/>
          <p:nvPr/>
        </p:nvSpPr>
        <p:spPr>
          <a:xfrm>
            <a:off x="10471305" y="2824247"/>
            <a:ext cx="1491316"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a:ln>
                  <a:noFill/>
                </a:ln>
                <a:solidFill>
                  <a:prstClr val="black"/>
                </a:solidFill>
                <a:effectLst/>
                <a:uLnTx/>
                <a:uFillTx/>
                <a:latin typeface="Open Sans"/>
                <a:ea typeface="+mn-ea"/>
                <a:cs typeface="+mn-cs"/>
              </a:rPr>
              <a:t>4 The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sources</a:t>
            </a:r>
            <a:r>
              <a:rPr kumimoji="0" lang="da-DK" sz="1100" b="0" i="0" u="none" strike="noStrike" kern="1200" cap="none" spc="0" normalizeH="0" baseline="0" noProof="0" dirty="0">
                <a:ln>
                  <a:noFill/>
                </a:ln>
                <a:solidFill>
                  <a:prstClr val="black"/>
                </a:solidFill>
                <a:effectLst/>
                <a:uLnTx/>
                <a:uFillTx/>
                <a:latin typeface="Open Sans"/>
                <a:ea typeface="+mn-ea"/>
                <a:cs typeface="+mn-cs"/>
              </a:rPr>
              <a:t> and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question</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are</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provided</a:t>
            </a:r>
            <a:r>
              <a:rPr kumimoji="0" lang="da-DK" sz="1100" b="0" i="0" u="none" strike="noStrike" kern="1200" cap="none" spc="0" normalizeH="0" baseline="0" noProof="0" dirty="0">
                <a:ln>
                  <a:noFill/>
                </a:ln>
                <a:solidFill>
                  <a:prstClr val="black"/>
                </a:solidFill>
                <a:effectLst/>
                <a:uLnTx/>
                <a:uFillTx/>
                <a:latin typeface="Open Sans"/>
                <a:ea typeface="+mn-ea"/>
                <a:cs typeface="+mn-cs"/>
              </a:rPr>
              <a:t> to the AI model for summarising</a:t>
            </a:r>
            <a:endParaRPr kumimoji="0" lang="en-US" sz="1100" b="0" i="0" u="none" strike="noStrike" kern="1200" cap="none" spc="0" normalizeH="0" baseline="0" noProof="0" dirty="0" err="1">
              <a:ln>
                <a:noFill/>
              </a:ln>
              <a:solidFill>
                <a:prstClr val="black"/>
              </a:solidFill>
              <a:effectLst/>
              <a:uLnTx/>
              <a:uFillTx/>
              <a:latin typeface="Open Sans"/>
              <a:ea typeface="+mn-ea"/>
              <a:cs typeface="+mn-cs"/>
            </a:endParaRPr>
          </a:p>
        </p:txBody>
      </p:sp>
      <p:sp>
        <p:nvSpPr>
          <p:cNvPr id="1085" name="TextBox 1084">
            <a:extLst>
              <a:ext uri="{FF2B5EF4-FFF2-40B4-BE49-F238E27FC236}">
                <a16:creationId xmlns:a16="http://schemas.microsoft.com/office/drawing/2014/main" id="{6D9D4025-BDD5-D383-DE02-461BF9F66F82}"/>
              </a:ext>
            </a:extLst>
          </p:cNvPr>
          <p:cNvSpPr txBox="1"/>
          <p:nvPr/>
        </p:nvSpPr>
        <p:spPr>
          <a:xfrm>
            <a:off x="8616083" y="2065660"/>
            <a:ext cx="1892668"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a:ln>
                  <a:noFill/>
                </a:ln>
                <a:solidFill>
                  <a:prstClr val="black"/>
                </a:solidFill>
                <a:effectLst/>
                <a:uLnTx/>
                <a:uFillTx/>
                <a:latin typeface="Open Sans"/>
                <a:ea typeface="+mn-ea"/>
                <a:cs typeface="+mn-cs"/>
              </a:rPr>
              <a:t>5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Response</a:t>
            </a:r>
            <a:r>
              <a:rPr kumimoji="0" lang="da-DK" sz="1100" b="0" i="0" u="none" strike="noStrike" kern="1200" cap="none" spc="0" normalizeH="0" baseline="0" noProof="0" dirty="0">
                <a:ln>
                  <a:noFill/>
                </a:ln>
                <a:solidFill>
                  <a:prstClr val="black"/>
                </a:solidFill>
                <a:effectLst/>
                <a:uLnTx/>
                <a:uFillTx/>
                <a:latin typeface="Open Sans"/>
                <a:ea typeface="+mn-ea"/>
                <a:cs typeface="+mn-cs"/>
              </a:rPr>
              <a:t> is given</a:t>
            </a:r>
            <a:endParaRPr kumimoji="0" lang="en-US" sz="1100" b="0" i="0" u="none" strike="noStrike" kern="1200" cap="none" spc="0" normalizeH="0" baseline="0" noProof="0" dirty="0" err="1">
              <a:ln>
                <a:noFill/>
              </a:ln>
              <a:solidFill>
                <a:prstClr val="black"/>
              </a:solidFill>
              <a:effectLst/>
              <a:uLnTx/>
              <a:uFillTx/>
              <a:latin typeface="Open Sans"/>
              <a:ea typeface="+mn-ea"/>
              <a:cs typeface="+mn-cs"/>
            </a:endParaRPr>
          </a:p>
        </p:txBody>
      </p:sp>
      <p:sp>
        <p:nvSpPr>
          <p:cNvPr id="1086" name="TextBox 1085">
            <a:extLst>
              <a:ext uri="{FF2B5EF4-FFF2-40B4-BE49-F238E27FC236}">
                <a16:creationId xmlns:a16="http://schemas.microsoft.com/office/drawing/2014/main" id="{9F599FBB-BC56-9AC8-3205-DEE0A973E266}"/>
              </a:ext>
            </a:extLst>
          </p:cNvPr>
          <p:cNvSpPr txBox="1"/>
          <p:nvPr/>
        </p:nvSpPr>
        <p:spPr>
          <a:xfrm>
            <a:off x="2064121" y="2990393"/>
            <a:ext cx="1892668"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a:ln>
                  <a:noFill/>
                </a:ln>
                <a:solidFill>
                  <a:prstClr val="black"/>
                </a:solidFill>
                <a:effectLst/>
                <a:uLnTx/>
                <a:uFillTx/>
                <a:latin typeface="Open Sans"/>
                <a:ea typeface="+mn-ea"/>
                <a:cs typeface="+mn-cs"/>
              </a:rPr>
              <a:t>New or removed PDF files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trigger</a:t>
            </a:r>
            <a:r>
              <a:rPr kumimoji="0" lang="da-DK" sz="1100" b="0" i="0" u="none" strike="noStrike" kern="1200" cap="none" spc="0" normalizeH="0" baseline="0" noProof="0" dirty="0">
                <a:ln>
                  <a:noFill/>
                </a:ln>
                <a:solidFill>
                  <a:prstClr val="black"/>
                </a:solidFill>
                <a:effectLst/>
                <a:uLnTx/>
                <a:uFillTx/>
                <a:latin typeface="Open Sans"/>
                <a:ea typeface="+mn-ea"/>
                <a:cs typeface="+mn-cs"/>
              </a:rPr>
              <a:t> an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Azure</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function</a:t>
            </a:r>
            <a:endParaRPr kumimoji="0" lang="en-US" sz="1100" b="0" i="0" u="none" strike="noStrike" kern="1200" cap="none" spc="0" normalizeH="0" baseline="0" noProof="0" dirty="0" err="1">
              <a:ln>
                <a:noFill/>
              </a:ln>
              <a:solidFill>
                <a:prstClr val="black"/>
              </a:solidFill>
              <a:effectLst/>
              <a:uLnTx/>
              <a:uFillTx/>
              <a:latin typeface="Open Sans"/>
              <a:ea typeface="+mn-ea"/>
              <a:cs typeface="+mn-cs"/>
            </a:endParaRPr>
          </a:p>
        </p:txBody>
      </p:sp>
      <p:sp>
        <p:nvSpPr>
          <p:cNvPr id="1087" name="TextBox 1086">
            <a:extLst>
              <a:ext uri="{FF2B5EF4-FFF2-40B4-BE49-F238E27FC236}">
                <a16:creationId xmlns:a16="http://schemas.microsoft.com/office/drawing/2014/main" id="{2FF79141-4243-636F-C355-807F606A5D48}"/>
              </a:ext>
            </a:extLst>
          </p:cNvPr>
          <p:cNvSpPr txBox="1"/>
          <p:nvPr/>
        </p:nvSpPr>
        <p:spPr>
          <a:xfrm>
            <a:off x="2064121" y="4242018"/>
            <a:ext cx="1553659"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a:ln>
                  <a:noFill/>
                </a:ln>
                <a:solidFill>
                  <a:prstClr val="black"/>
                </a:solidFill>
                <a:effectLst/>
                <a:uLnTx/>
                <a:uFillTx/>
                <a:latin typeface="Open Sans"/>
                <a:ea typeface="+mn-ea"/>
                <a:cs typeface="+mn-cs"/>
              </a:rPr>
              <a:t>Removed/New files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are</a:t>
            </a:r>
            <a:r>
              <a:rPr kumimoji="0" lang="da-DK" sz="1100" b="0" i="0" u="none" strike="noStrike" kern="1200" cap="none" spc="0" normalizeH="0" baseline="0" noProof="0" dirty="0">
                <a:ln>
                  <a:noFill/>
                </a:ln>
                <a:solidFill>
                  <a:prstClr val="black"/>
                </a:solidFill>
                <a:effectLst/>
                <a:uLnTx/>
                <a:uFillTx/>
                <a:latin typeface="Open Sans"/>
                <a:ea typeface="+mn-ea"/>
                <a:cs typeface="+mn-cs"/>
              </a:rPr>
              <a:t> removed or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added</a:t>
            </a:r>
            <a:r>
              <a:rPr kumimoji="0" lang="da-DK" sz="1100" b="0" i="0" u="none" strike="noStrike" kern="1200" cap="none" spc="0" normalizeH="0" baseline="0" noProof="0" dirty="0">
                <a:ln>
                  <a:noFill/>
                </a:ln>
                <a:solidFill>
                  <a:prstClr val="black"/>
                </a:solidFill>
                <a:effectLst/>
                <a:uLnTx/>
                <a:uFillTx/>
                <a:latin typeface="Open Sans"/>
                <a:ea typeface="+mn-ea"/>
                <a:cs typeface="+mn-cs"/>
              </a:rPr>
              <a:t> to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Azure</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Blob</a:t>
            </a:r>
            <a:r>
              <a:rPr kumimoji="0" lang="da-DK" sz="1100" b="0" i="0" u="none" strike="noStrike" kern="1200" cap="none" spc="0" normalizeH="0" baseline="0" noProof="0" dirty="0">
                <a:ln>
                  <a:noFill/>
                </a:ln>
                <a:solidFill>
                  <a:prstClr val="black"/>
                </a:solidFill>
                <a:effectLst/>
                <a:uLnTx/>
                <a:uFillTx/>
                <a:latin typeface="Open Sans"/>
                <a:ea typeface="+mn-ea"/>
                <a:cs typeface="+mn-cs"/>
              </a:rPr>
              <a:t> Storage</a:t>
            </a:r>
            <a:endParaRPr kumimoji="0" lang="en-US" sz="1100" b="0" i="0" u="none" strike="noStrike" kern="1200" cap="none" spc="0" normalizeH="0" baseline="0" noProof="0" dirty="0" err="1">
              <a:ln>
                <a:noFill/>
              </a:ln>
              <a:solidFill>
                <a:prstClr val="black"/>
              </a:solidFill>
              <a:effectLst/>
              <a:uLnTx/>
              <a:uFillTx/>
              <a:latin typeface="Open Sans"/>
              <a:ea typeface="+mn-ea"/>
              <a:cs typeface="+mn-cs"/>
            </a:endParaRPr>
          </a:p>
        </p:txBody>
      </p:sp>
      <p:cxnSp>
        <p:nvCxnSpPr>
          <p:cNvPr id="1089" name="Connector: Elbow 1088">
            <a:extLst>
              <a:ext uri="{FF2B5EF4-FFF2-40B4-BE49-F238E27FC236}">
                <a16:creationId xmlns:a16="http://schemas.microsoft.com/office/drawing/2014/main" id="{B5F8ED74-B56F-D70B-1F17-813809400F49}"/>
              </a:ext>
            </a:extLst>
          </p:cNvPr>
          <p:cNvCxnSpPr>
            <a:stCxn id="10" idx="1"/>
            <a:endCxn id="17" idx="1"/>
          </p:cNvCxnSpPr>
          <p:nvPr/>
        </p:nvCxnSpPr>
        <p:spPr>
          <a:xfrm rot="10800000" flipV="1">
            <a:off x="954098" y="2572095"/>
            <a:ext cx="67885" cy="3587160"/>
          </a:xfrm>
          <a:prstGeom prst="bentConnector3">
            <a:avLst>
              <a:gd name="adj1" fmla="val 1222487"/>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90" name="TextBox 1089">
            <a:extLst>
              <a:ext uri="{FF2B5EF4-FFF2-40B4-BE49-F238E27FC236}">
                <a16:creationId xmlns:a16="http://schemas.microsoft.com/office/drawing/2014/main" id="{A467DF10-E401-49B3-3711-6186F2430B26}"/>
              </a:ext>
            </a:extLst>
          </p:cNvPr>
          <p:cNvSpPr txBox="1"/>
          <p:nvPr/>
        </p:nvSpPr>
        <p:spPr>
          <a:xfrm>
            <a:off x="225613" y="4235159"/>
            <a:ext cx="1013952" cy="84638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err="1">
                <a:ln>
                  <a:noFill/>
                </a:ln>
                <a:solidFill>
                  <a:prstClr val="black"/>
                </a:solidFill>
                <a:effectLst/>
                <a:uLnTx/>
                <a:uFillTx/>
                <a:latin typeface="Open Sans"/>
                <a:ea typeface="+mn-ea"/>
                <a:cs typeface="+mn-cs"/>
              </a:rPr>
              <a:t>Every</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Sharepoint</a:t>
            </a:r>
            <a:r>
              <a:rPr kumimoji="0" lang="da-DK" sz="1100" b="0" i="0" u="none" strike="noStrike" kern="1200" cap="none" spc="0" normalizeH="0" baseline="0" noProof="0" dirty="0">
                <a:ln>
                  <a:noFill/>
                </a:ln>
                <a:solidFill>
                  <a:prstClr val="black"/>
                </a:solidFill>
                <a:effectLst/>
                <a:uLnTx/>
                <a:uFillTx/>
                <a:latin typeface="Open Sans"/>
                <a:ea typeface="+mn-ea"/>
                <a:cs typeface="+mn-cs"/>
              </a:rPr>
              <a:t> folder is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linked</a:t>
            </a:r>
            <a:r>
              <a:rPr kumimoji="0" lang="da-DK" sz="1100" b="0" i="0" u="none" strike="noStrike" kern="1200" cap="none" spc="0" normalizeH="0" baseline="0" noProof="0" dirty="0">
                <a:ln>
                  <a:noFill/>
                </a:ln>
                <a:solidFill>
                  <a:prstClr val="black"/>
                </a:solidFill>
                <a:effectLst/>
                <a:uLnTx/>
                <a:uFillTx/>
                <a:latin typeface="Open Sans"/>
                <a:ea typeface="+mn-ea"/>
                <a:cs typeface="+mn-cs"/>
              </a:rPr>
              <a:t> to 1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Blob</a:t>
            </a:r>
            <a:r>
              <a:rPr kumimoji="0" lang="da-DK" sz="1100" b="0" i="0" u="none" strike="noStrike" kern="1200" cap="none" spc="0" normalizeH="0" baseline="0" noProof="0" dirty="0">
                <a:ln>
                  <a:noFill/>
                </a:ln>
                <a:solidFill>
                  <a:prstClr val="black"/>
                </a:solidFill>
                <a:effectLst/>
                <a:uLnTx/>
                <a:uFillTx/>
                <a:latin typeface="Open Sans"/>
                <a:ea typeface="+mn-ea"/>
                <a:cs typeface="+mn-cs"/>
              </a:rPr>
              <a:t> container</a:t>
            </a:r>
            <a:endParaRPr kumimoji="0" lang="en-US" sz="1100" b="0" i="0" u="none" strike="noStrike" kern="1200" cap="none" spc="0" normalizeH="0" baseline="0" noProof="0" dirty="0" err="1">
              <a:ln>
                <a:noFill/>
              </a:ln>
              <a:solidFill>
                <a:prstClr val="black"/>
              </a:solidFill>
              <a:effectLst/>
              <a:uLnTx/>
              <a:uFillTx/>
              <a:latin typeface="Open Sans"/>
              <a:ea typeface="+mn-ea"/>
              <a:cs typeface="+mn-cs"/>
            </a:endParaRPr>
          </a:p>
        </p:txBody>
      </p:sp>
      <p:grpSp>
        <p:nvGrpSpPr>
          <p:cNvPr id="1104" name="Group 1103">
            <a:extLst>
              <a:ext uri="{FF2B5EF4-FFF2-40B4-BE49-F238E27FC236}">
                <a16:creationId xmlns:a16="http://schemas.microsoft.com/office/drawing/2014/main" id="{73275377-B2BB-FE02-84F8-06EFAA64F724}"/>
              </a:ext>
            </a:extLst>
          </p:cNvPr>
          <p:cNvGrpSpPr/>
          <p:nvPr/>
        </p:nvGrpSpPr>
        <p:grpSpPr>
          <a:xfrm>
            <a:off x="3991826" y="2116300"/>
            <a:ext cx="904365" cy="630042"/>
            <a:chOff x="4513863" y="236767"/>
            <a:chExt cx="904365" cy="630042"/>
          </a:xfrm>
        </p:grpSpPr>
        <p:pic>
          <p:nvPicPr>
            <p:cNvPr id="1097" name="Picture 2" descr="SharePoint - Wikipedia">
              <a:extLst>
                <a:ext uri="{FF2B5EF4-FFF2-40B4-BE49-F238E27FC236}">
                  <a16:creationId xmlns:a16="http://schemas.microsoft.com/office/drawing/2014/main" id="{9A72AD52-BB23-3D76-AF4D-747DF98D3AFD}"/>
                </a:ext>
              </a:extLst>
            </p:cNvPr>
            <p:cNvPicPr>
              <a:picLocks noChangeAspect="1" noChangeArrowheads="1"/>
            </p:cNvPicPr>
            <p:nvPr/>
          </p:nvPicPr>
          <p:blipFill>
            <a:blip r:embed="rId5" cstate="hqprint">
              <a:grayscl/>
              <a:extLst>
                <a:ext uri="{28A0092B-C50C-407E-A947-70E740481C1C}">
                  <a14:useLocalDpi xmlns:a14="http://schemas.microsoft.com/office/drawing/2010/main" val="0"/>
                </a:ext>
              </a:extLst>
            </a:blip>
            <a:srcRect/>
            <a:stretch>
              <a:fillRect/>
            </a:stretch>
          </p:blipFill>
          <p:spPr bwMode="auto">
            <a:xfrm>
              <a:off x="4530048" y="313646"/>
              <a:ext cx="367786" cy="359546"/>
            </a:xfrm>
            <a:prstGeom prst="rect">
              <a:avLst/>
            </a:prstGeom>
            <a:noFill/>
            <a:extLst>
              <a:ext uri="{909E8E84-426E-40DD-AFC4-6F175D3DCCD1}">
                <a14:hiddenFill xmlns:a14="http://schemas.microsoft.com/office/drawing/2010/main">
                  <a:solidFill>
                    <a:srgbClr val="FFFFFF"/>
                  </a:solidFill>
                </a14:hiddenFill>
              </a:ext>
            </a:extLst>
          </p:spPr>
        </p:pic>
        <p:pic>
          <p:nvPicPr>
            <p:cNvPr id="1098" name="Picture 4" descr="Introducing Blob Storage In Azure">
              <a:extLst>
                <a:ext uri="{FF2B5EF4-FFF2-40B4-BE49-F238E27FC236}">
                  <a16:creationId xmlns:a16="http://schemas.microsoft.com/office/drawing/2014/main" id="{8210FA43-9477-AEB3-9A2D-65DD1B66EA8A}"/>
                </a:ext>
              </a:extLst>
            </p:cNvPr>
            <p:cNvPicPr>
              <a:picLocks noChangeAspect="1" noChangeArrowheads="1"/>
            </p:cNvPicPr>
            <p:nvPr/>
          </p:nvPicPr>
          <p:blipFill rotWithShape="1">
            <a:blip r:embed="rId3" cstate="hqprint">
              <a:grayscl/>
              <a:extLst>
                <a:ext uri="{28A0092B-C50C-407E-A947-70E740481C1C}">
                  <a14:useLocalDpi xmlns:a14="http://schemas.microsoft.com/office/drawing/2010/main" val="0"/>
                </a:ext>
              </a:extLst>
            </a:blip>
            <a:srcRect r="52061"/>
            <a:stretch/>
          </p:blipFill>
          <p:spPr bwMode="auto">
            <a:xfrm>
              <a:off x="4905351" y="236767"/>
              <a:ext cx="455842" cy="449948"/>
            </a:xfrm>
            <a:prstGeom prst="rect">
              <a:avLst/>
            </a:prstGeom>
            <a:noFill/>
            <a:extLst>
              <a:ext uri="{909E8E84-426E-40DD-AFC4-6F175D3DCCD1}">
                <a14:hiddenFill xmlns:a14="http://schemas.microsoft.com/office/drawing/2010/main">
                  <a:solidFill>
                    <a:srgbClr val="FFFFFF"/>
                  </a:solidFill>
                </a14:hiddenFill>
              </a:ext>
            </a:extLst>
          </p:spPr>
        </p:pic>
        <p:sp>
          <p:nvSpPr>
            <p:cNvPr id="1101" name="Rectangle 1100">
              <a:extLst>
                <a:ext uri="{FF2B5EF4-FFF2-40B4-BE49-F238E27FC236}">
                  <a16:creationId xmlns:a16="http://schemas.microsoft.com/office/drawing/2014/main" id="{00D70A70-ECAE-B102-088B-801D7169EA91}"/>
                </a:ext>
              </a:extLst>
            </p:cNvPr>
            <p:cNvSpPr/>
            <p:nvPr/>
          </p:nvSpPr>
          <p:spPr>
            <a:xfrm>
              <a:off x="4513863" y="236767"/>
              <a:ext cx="889413" cy="6300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Open Sans"/>
                <a:ea typeface="+mn-ea"/>
                <a:cs typeface="+mn-cs"/>
              </a:endParaRPr>
            </a:p>
          </p:txBody>
        </p:sp>
        <p:sp>
          <p:nvSpPr>
            <p:cNvPr id="1103" name="TextBox 1102">
              <a:extLst>
                <a:ext uri="{FF2B5EF4-FFF2-40B4-BE49-F238E27FC236}">
                  <a16:creationId xmlns:a16="http://schemas.microsoft.com/office/drawing/2014/main" id="{3F7F2AC6-2CB9-F85D-B0A2-7BCBB7B3078F}"/>
                </a:ext>
              </a:extLst>
            </p:cNvPr>
            <p:cNvSpPr txBox="1"/>
            <p:nvPr/>
          </p:nvSpPr>
          <p:spPr>
            <a:xfrm>
              <a:off x="4528815" y="691094"/>
              <a:ext cx="889413"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prstClr val="black"/>
                  </a:solidFill>
                  <a:effectLst/>
                  <a:uLnTx/>
                  <a:uFillTx/>
                  <a:latin typeface="Open Sans"/>
                  <a:ea typeface="+mn-ea"/>
                  <a:cs typeface="+mn-cs"/>
                </a:rPr>
                <a:t>Collection </a:t>
              </a:r>
              <a:r>
                <a:rPr kumimoji="0" lang="da-DK" sz="900" b="0" i="0" u="none" strike="noStrike" kern="1200" cap="none" spc="0" normalizeH="0" baseline="0" noProof="0" dirty="0" err="1">
                  <a:ln>
                    <a:noFill/>
                  </a:ln>
                  <a:solidFill>
                    <a:prstClr val="black"/>
                  </a:solidFill>
                  <a:effectLst/>
                  <a:uLnTx/>
                  <a:uFillTx/>
                  <a:latin typeface="Open Sans"/>
                  <a:ea typeface="+mn-ea"/>
                  <a:cs typeface="+mn-cs"/>
                </a:rPr>
                <a:t>Name</a:t>
              </a:r>
              <a:endParaRPr kumimoji="0" lang="en-US" sz="900" b="0" i="0" u="none" strike="noStrike" kern="1200" cap="none" spc="0" normalizeH="0" baseline="0" noProof="0" dirty="0" err="1">
                <a:ln>
                  <a:noFill/>
                </a:ln>
                <a:solidFill>
                  <a:prstClr val="black"/>
                </a:solidFill>
                <a:effectLst/>
                <a:uLnTx/>
                <a:uFillTx/>
                <a:latin typeface="Open Sans"/>
                <a:ea typeface="+mn-ea"/>
                <a:cs typeface="+mn-cs"/>
              </a:endParaRPr>
            </a:p>
          </p:txBody>
        </p:sp>
      </p:grpSp>
      <p:cxnSp>
        <p:nvCxnSpPr>
          <p:cNvPr id="1108" name="Connector: Elbow 1107">
            <a:extLst>
              <a:ext uri="{FF2B5EF4-FFF2-40B4-BE49-F238E27FC236}">
                <a16:creationId xmlns:a16="http://schemas.microsoft.com/office/drawing/2014/main" id="{A87F8B70-6CC8-6A1A-61D2-AA42BDA32B2E}"/>
              </a:ext>
            </a:extLst>
          </p:cNvPr>
          <p:cNvCxnSpPr>
            <a:cxnSpLocks/>
            <a:stCxn id="1098" idx="0"/>
            <a:endCxn id="1069" idx="1"/>
          </p:cNvCxnSpPr>
          <p:nvPr/>
        </p:nvCxnSpPr>
        <p:spPr>
          <a:xfrm rot="5400000" flipH="1" flipV="1">
            <a:off x="4897185" y="1427332"/>
            <a:ext cx="403019" cy="974919"/>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11" name="TextBox 1110">
            <a:extLst>
              <a:ext uri="{FF2B5EF4-FFF2-40B4-BE49-F238E27FC236}">
                <a16:creationId xmlns:a16="http://schemas.microsoft.com/office/drawing/2014/main" id="{04E7FE22-4700-1672-8EAA-B16B2D95B372}"/>
              </a:ext>
            </a:extLst>
          </p:cNvPr>
          <p:cNvSpPr txBox="1"/>
          <p:nvPr/>
        </p:nvSpPr>
        <p:spPr>
          <a:xfrm>
            <a:off x="3496155" y="1417440"/>
            <a:ext cx="1015752" cy="84638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err="1">
                <a:ln>
                  <a:noFill/>
                </a:ln>
                <a:solidFill>
                  <a:prstClr val="black"/>
                </a:solidFill>
                <a:effectLst/>
                <a:uLnTx/>
                <a:uFillTx/>
                <a:latin typeface="Open Sans"/>
                <a:ea typeface="+mn-ea"/>
                <a:cs typeface="+mn-cs"/>
              </a:rPr>
              <a:t>Every</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webapp</a:t>
            </a:r>
            <a:r>
              <a:rPr kumimoji="0" lang="da-DK" sz="1100" b="0" i="0" u="none" strike="noStrike" kern="1200" cap="none" spc="0" normalizeH="0" baseline="0" noProof="0" dirty="0">
                <a:ln>
                  <a:noFill/>
                </a:ln>
                <a:solidFill>
                  <a:prstClr val="black"/>
                </a:solidFill>
                <a:effectLst/>
                <a:uLnTx/>
                <a:uFillTx/>
                <a:latin typeface="Open Sans"/>
                <a:ea typeface="+mn-ea"/>
                <a:cs typeface="+mn-cs"/>
              </a:rPr>
              <a:t> is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configured</a:t>
            </a:r>
            <a:r>
              <a:rPr kumimoji="0" lang="da-DK" sz="1100" b="0" i="0" u="none" strike="noStrike" kern="1200" cap="none" spc="0" normalizeH="0" baseline="0" noProof="0" dirty="0">
                <a:ln>
                  <a:noFill/>
                </a:ln>
                <a:solidFill>
                  <a:prstClr val="black"/>
                </a:solidFill>
                <a:effectLst/>
                <a:uLnTx/>
                <a:uFillTx/>
                <a:latin typeface="Open Sans"/>
                <a:ea typeface="+mn-ea"/>
                <a:cs typeface="+mn-cs"/>
              </a:rPr>
              <a:t> to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one</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collection</a:t>
            </a:r>
            <a:r>
              <a:rPr kumimoji="0" lang="da-DK" sz="1100" b="0" i="0" u="none" strike="noStrike" kern="1200" cap="none" spc="0" normalizeH="0" baseline="0" noProof="0" dirty="0">
                <a:ln>
                  <a:noFill/>
                </a:ln>
                <a:solidFill>
                  <a:prstClr val="black"/>
                </a:solidFill>
                <a:effectLst/>
                <a:uLnTx/>
                <a:uFillTx/>
                <a:latin typeface="Open Sans"/>
                <a:ea typeface="+mn-ea"/>
                <a:cs typeface="+mn-cs"/>
              </a:rPr>
              <a:t> to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restrict</a:t>
            </a:r>
            <a:r>
              <a:rPr kumimoji="0" lang="da-DK" sz="1100" b="0" i="0" u="none" strike="noStrike" kern="1200" cap="none" spc="0" normalizeH="0" baseline="0" noProof="0" dirty="0">
                <a:ln>
                  <a:noFill/>
                </a:ln>
                <a:solidFill>
                  <a:prstClr val="black"/>
                </a:solidFill>
                <a:effectLst/>
                <a:uLnTx/>
                <a:uFillTx/>
                <a:latin typeface="Open Sans"/>
                <a:ea typeface="+mn-ea"/>
                <a:cs typeface="+mn-cs"/>
              </a:rPr>
              <a: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access</a:t>
            </a:r>
            <a:endParaRPr kumimoji="0" lang="en-US" sz="1100" b="0" i="0" u="none" strike="noStrike" kern="1200" cap="none" spc="0" normalizeH="0" baseline="0" noProof="0" dirty="0" err="1">
              <a:ln>
                <a:noFill/>
              </a:ln>
              <a:solidFill>
                <a:prstClr val="black"/>
              </a:solidFill>
              <a:effectLst/>
              <a:uLnTx/>
              <a:uFillTx/>
              <a:latin typeface="Open Sans"/>
              <a:ea typeface="+mn-ea"/>
              <a:cs typeface="+mn-cs"/>
            </a:endParaRPr>
          </a:p>
        </p:txBody>
      </p:sp>
      <p:sp>
        <p:nvSpPr>
          <p:cNvPr id="1113" name="Rectangle 1112">
            <a:extLst>
              <a:ext uri="{FF2B5EF4-FFF2-40B4-BE49-F238E27FC236}">
                <a16:creationId xmlns:a16="http://schemas.microsoft.com/office/drawing/2014/main" id="{CB8297E6-DB98-A5AA-CD87-8BD3414CDCAD}"/>
              </a:ext>
            </a:extLst>
          </p:cNvPr>
          <p:cNvSpPr/>
          <p:nvPr/>
        </p:nvSpPr>
        <p:spPr>
          <a:xfrm>
            <a:off x="5460197" y="16184"/>
            <a:ext cx="2644727" cy="26010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Open Sans"/>
              <a:ea typeface="+mn-ea"/>
              <a:cs typeface="+mn-cs"/>
            </a:endParaRPr>
          </a:p>
        </p:txBody>
      </p:sp>
      <p:grpSp>
        <p:nvGrpSpPr>
          <p:cNvPr id="1118" name="Group 1117">
            <a:extLst>
              <a:ext uri="{FF2B5EF4-FFF2-40B4-BE49-F238E27FC236}">
                <a16:creationId xmlns:a16="http://schemas.microsoft.com/office/drawing/2014/main" id="{2C9F4A4A-AF5D-1499-7D5F-FD341263CA43}"/>
              </a:ext>
            </a:extLst>
          </p:cNvPr>
          <p:cNvGrpSpPr/>
          <p:nvPr/>
        </p:nvGrpSpPr>
        <p:grpSpPr>
          <a:xfrm>
            <a:off x="8130240" y="94593"/>
            <a:ext cx="1074782" cy="733286"/>
            <a:chOff x="8130240" y="204686"/>
            <a:chExt cx="1074782" cy="733286"/>
          </a:xfrm>
        </p:grpSpPr>
        <p:pic>
          <p:nvPicPr>
            <p:cNvPr id="1116" name="Picture 1115">
              <a:extLst>
                <a:ext uri="{FF2B5EF4-FFF2-40B4-BE49-F238E27FC236}">
                  <a16:creationId xmlns:a16="http://schemas.microsoft.com/office/drawing/2014/main" id="{DADC8402-A5CD-083F-C3D9-630BA230CD5F}"/>
                </a:ext>
              </a:extLst>
            </p:cNvPr>
            <p:cNvPicPr>
              <a:picLocks noChangeAspect="1"/>
            </p:cNvPicPr>
            <p:nvPr/>
          </p:nvPicPr>
          <p:blipFill>
            <a:blip r:embed="rId11"/>
            <a:stretch>
              <a:fillRect/>
            </a:stretch>
          </p:blipFill>
          <p:spPr>
            <a:xfrm>
              <a:off x="8130240" y="204686"/>
              <a:ext cx="971686" cy="342948"/>
            </a:xfrm>
            <a:prstGeom prst="rect">
              <a:avLst/>
            </a:prstGeom>
          </p:spPr>
        </p:pic>
        <p:sp>
          <p:nvSpPr>
            <p:cNvPr id="1117" name="TextBox 1116">
              <a:extLst>
                <a:ext uri="{FF2B5EF4-FFF2-40B4-BE49-F238E27FC236}">
                  <a16:creationId xmlns:a16="http://schemas.microsoft.com/office/drawing/2014/main" id="{94833583-2090-E455-62AC-B048962E6658}"/>
                </a:ext>
              </a:extLst>
            </p:cNvPr>
            <p:cNvSpPr txBox="1"/>
            <p:nvPr/>
          </p:nvSpPr>
          <p:spPr>
            <a:xfrm>
              <a:off x="8188999" y="507085"/>
              <a:ext cx="1016023"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srgbClr val="9C4545"/>
                  </a:solidFill>
                  <a:effectLst/>
                  <a:uLnTx/>
                  <a:uFillTx/>
                  <a:latin typeface="Open Sans"/>
                  <a:ea typeface="+mn-ea"/>
                  <a:cs typeface="+mn-cs"/>
                </a:rPr>
                <a:t>VPN Restricted</a:t>
              </a:r>
              <a:endParaRPr kumimoji="0" lang="en-US" sz="1400" b="0" i="0" u="none" strike="noStrike" kern="1200" cap="none" spc="0" normalizeH="0" baseline="0" noProof="0" dirty="0" err="1">
                <a:ln>
                  <a:noFill/>
                </a:ln>
                <a:solidFill>
                  <a:srgbClr val="9C4545"/>
                </a:solidFill>
                <a:effectLst/>
                <a:uLnTx/>
                <a:uFillTx/>
                <a:latin typeface="Open Sans"/>
                <a:ea typeface="+mn-ea"/>
                <a:cs typeface="+mn-cs"/>
              </a:endParaRPr>
            </a:p>
          </p:txBody>
        </p:sp>
      </p:grpSp>
      <p:sp>
        <p:nvSpPr>
          <p:cNvPr id="1141" name="TextBox 1140">
            <a:extLst>
              <a:ext uri="{FF2B5EF4-FFF2-40B4-BE49-F238E27FC236}">
                <a16:creationId xmlns:a16="http://schemas.microsoft.com/office/drawing/2014/main" id="{5F236C2B-7C58-F6B8-742E-3E780634D432}"/>
              </a:ext>
            </a:extLst>
          </p:cNvPr>
          <p:cNvSpPr txBox="1"/>
          <p:nvPr/>
        </p:nvSpPr>
        <p:spPr>
          <a:xfrm>
            <a:off x="8163515" y="5809991"/>
            <a:ext cx="1823267"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dirty="0">
                <a:ln>
                  <a:noFill/>
                </a:ln>
                <a:solidFill>
                  <a:prstClr val="black"/>
                </a:solidFill>
                <a:effectLst/>
                <a:uLnTx/>
                <a:uFillTx/>
                <a:latin typeface="Open Sans"/>
                <a:ea typeface="+mn-ea"/>
                <a:cs typeface="+mn-cs"/>
              </a:rPr>
              <a:t>2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Question</a:t>
            </a:r>
            <a:r>
              <a:rPr kumimoji="0" lang="da-DK" sz="1100" b="0" i="0" u="none" strike="noStrike" kern="1200" cap="none" spc="0" normalizeH="0" baseline="0" noProof="0" dirty="0">
                <a:ln>
                  <a:noFill/>
                </a:ln>
                <a:solidFill>
                  <a:prstClr val="black"/>
                </a:solidFill>
                <a:effectLst/>
                <a:uLnTx/>
                <a:uFillTx/>
                <a:latin typeface="Open Sans"/>
                <a:ea typeface="+mn-ea"/>
                <a:cs typeface="+mn-cs"/>
              </a:rPr>
              <a:t> is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transformed</a:t>
            </a:r>
            <a:r>
              <a:rPr kumimoji="0" lang="da-DK" sz="1100" b="0" i="0" u="none" strike="noStrike" kern="1200" cap="none" spc="0" normalizeH="0" baseline="0" noProof="0" dirty="0">
                <a:ln>
                  <a:noFill/>
                </a:ln>
                <a:solidFill>
                  <a:prstClr val="black"/>
                </a:solidFill>
                <a:effectLst/>
                <a:uLnTx/>
                <a:uFillTx/>
                <a:latin typeface="Open Sans"/>
                <a:ea typeface="+mn-ea"/>
                <a:cs typeface="+mn-cs"/>
              </a:rPr>
              <a:t> by the model to look for relevant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documents</a:t>
            </a:r>
            <a:r>
              <a:rPr kumimoji="0" lang="da-DK" sz="1100" b="0" i="0" u="none" strike="noStrike" kern="1200" cap="none" spc="0" normalizeH="0" baseline="0" noProof="0" dirty="0">
                <a:ln>
                  <a:noFill/>
                </a:ln>
                <a:solidFill>
                  <a:prstClr val="black"/>
                </a:solidFill>
                <a:effectLst/>
                <a:uLnTx/>
                <a:uFillTx/>
                <a:latin typeface="Open Sans"/>
                <a:ea typeface="+mn-ea"/>
                <a:cs typeface="+mn-cs"/>
              </a:rPr>
              <a:t> in the </a:t>
            </a:r>
            <a:r>
              <a:rPr kumimoji="0" lang="da-DK" sz="1100" b="0" i="0" u="none" strike="noStrike" kern="1200" cap="none" spc="0" normalizeH="0" baseline="0" noProof="0" dirty="0" err="1">
                <a:ln>
                  <a:noFill/>
                </a:ln>
                <a:solidFill>
                  <a:prstClr val="black"/>
                </a:solidFill>
                <a:effectLst/>
                <a:uLnTx/>
                <a:uFillTx/>
                <a:latin typeface="Open Sans"/>
                <a:ea typeface="+mn-ea"/>
                <a:cs typeface="+mn-cs"/>
              </a:rPr>
              <a:t>vectorstore</a:t>
            </a:r>
            <a:endParaRPr kumimoji="0" lang="en-US" sz="1100" b="0" i="0" u="none" strike="noStrike" kern="1200" cap="none" spc="0" normalizeH="0" baseline="0" noProof="0" dirty="0" err="1">
              <a:ln>
                <a:noFill/>
              </a:ln>
              <a:solidFill>
                <a:prstClr val="black"/>
              </a:solidFill>
              <a:effectLst/>
              <a:uLnTx/>
              <a:uFillTx/>
              <a:latin typeface="Open Sans"/>
              <a:ea typeface="+mn-ea"/>
              <a:cs typeface="+mn-cs"/>
            </a:endParaRPr>
          </a:p>
        </p:txBody>
      </p:sp>
      <p:cxnSp>
        <p:nvCxnSpPr>
          <p:cNvPr id="1146" name="Straight Arrow Connector 1145">
            <a:extLst>
              <a:ext uri="{FF2B5EF4-FFF2-40B4-BE49-F238E27FC236}">
                <a16:creationId xmlns:a16="http://schemas.microsoft.com/office/drawing/2014/main" id="{8D724CDE-9453-0BD9-0F64-0DFF7C5C177B}"/>
              </a:ext>
            </a:extLst>
          </p:cNvPr>
          <p:cNvCxnSpPr>
            <a:cxnSpLocks/>
            <a:stCxn id="1073" idx="3"/>
          </p:cNvCxnSpPr>
          <p:nvPr/>
        </p:nvCxnSpPr>
        <p:spPr>
          <a:xfrm flipV="1">
            <a:off x="5038840" y="3768871"/>
            <a:ext cx="3400310" cy="940115"/>
          </a:xfrm>
          <a:prstGeom prst="straightConnector1">
            <a:avLst/>
          </a:prstGeom>
          <a:ln w="63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0" name="Connector: Elbow 1159">
            <a:extLst>
              <a:ext uri="{FF2B5EF4-FFF2-40B4-BE49-F238E27FC236}">
                <a16:creationId xmlns:a16="http://schemas.microsoft.com/office/drawing/2014/main" id="{53B38447-E645-E01C-3BF1-F36B8C5D6220}"/>
              </a:ext>
            </a:extLst>
          </p:cNvPr>
          <p:cNvCxnSpPr>
            <a:cxnSpLocks/>
            <a:stCxn id="1055" idx="2"/>
            <a:endCxn id="1035" idx="1"/>
          </p:cNvCxnSpPr>
          <p:nvPr/>
        </p:nvCxnSpPr>
        <p:spPr>
          <a:xfrm rot="16200000" flipH="1">
            <a:off x="9082261" y="4594517"/>
            <a:ext cx="1356731" cy="935073"/>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68" name="Connector: Elbow 1167">
            <a:extLst>
              <a:ext uri="{FF2B5EF4-FFF2-40B4-BE49-F238E27FC236}">
                <a16:creationId xmlns:a16="http://schemas.microsoft.com/office/drawing/2014/main" id="{24DC6DCE-911F-9007-5D3C-013D69545EEF}"/>
              </a:ext>
            </a:extLst>
          </p:cNvPr>
          <p:cNvCxnSpPr>
            <a:cxnSpLocks/>
            <a:stCxn id="1031" idx="0"/>
            <a:endCxn id="1055" idx="3"/>
          </p:cNvCxnSpPr>
          <p:nvPr/>
        </p:nvCxnSpPr>
        <p:spPr>
          <a:xfrm rot="16200000" flipV="1">
            <a:off x="9896226" y="3881451"/>
            <a:ext cx="1364822" cy="942735"/>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74" name="Straight Arrow Connector 1173">
            <a:extLst>
              <a:ext uri="{FF2B5EF4-FFF2-40B4-BE49-F238E27FC236}">
                <a16:creationId xmlns:a16="http://schemas.microsoft.com/office/drawing/2014/main" id="{20FA07DF-26BB-DCAB-A086-299C301447BC}"/>
              </a:ext>
            </a:extLst>
          </p:cNvPr>
          <p:cNvCxnSpPr>
            <a:cxnSpLocks/>
          </p:cNvCxnSpPr>
          <p:nvPr/>
        </p:nvCxnSpPr>
        <p:spPr>
          <a:xfrm flipH="1" flipV="1">
            <a:off x="8181207" y="1744854"/>
            <a:ext cx="1086616" cy="1186044"/>
          </a:xfrm>
          <a:prstGeom prst="straightConnector1">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183" name="Group 1182">
            <a:extLst>
              <a:ext uri="{FF2B5EF4-FFF2-40B4-BE49-F238E27FC236}">
                <a16:creationId xmlns:a16="http://schemas.microsoft.com/office/drawing/2014/main" id="{BA9CF272-9604-21E6-FD90-AFA0CA65835F}"/>
              </a:ext>
            </a:extLst>
          </p:cNvPr>
          <p:cNvGrpSpPr/>
          <p:nvPr/>
        </p:nvGrpSpPr>
        <p:grpSpPr>
          <a:xfrm>
            <a:off x="1521715" y="3429504"/>
            <a:ext cx="2345339" cy="618536"/>
            <a:chOff x="1521715" y="3429504"/>
            <a:chExt cx="2345339" cy="618536"/>
          </a:xfrm>
        </p:grpSpPr>
        <p:pic>
          <p:nvPicPr>
            <p:cNvPr id="1179" name="Picture 18" descr="What Is Azure Logic Apps">
              <a:extLst>
                <a:ext uri="{FF2B5EF4-FFF2-40B4-BE49-F238E27FC236}">
                  <a16:creationId xmlns:a16="http://schemas.microsoft.com/office/drawing/2014/main" id="{9EE10CA6-2AFB-01AD-C1FD-95A650B8E06F}"/>
                </a:ext>
              </a:extLst>
            </p:cNvPr>
            <p:cNvPicPr>
              <a:picLocks noChangeAspect="1" noChangeArrowheads="1"/>
            </p:cNvPicPr>
            <p:nvPr/>
          </p:nvPicPr>
          <p:blipFill rotWithShape="1">
            <a:blip r:embed="rId12" cstate="hqprint">
              <a:extLst>
                <a:ext uri="{28A0092B-C50C-407E-A947-70E740481C1C}">
                  <a14:useLocalDpi xmlns:a14="http://schemas.microsoft.com/office/drawing/2010/main" val="0"/>
                </a:ext>
              </a:extLst>
            </a:blip>
            <a:srcRect l="29528" t="37825" r="28887" b="-1"/>
            <a:stretch/>
          </p:blipFill>
          <p:spPr bwMode="auto">
            <a:xfrm>
              <a:off x="1521715" y="3429504"/>
              <a:ext cx="732906" cy="618536"/>
            </a:xfrm>
            <a:prstGeom prst="rect">
              <a:avLst/>
            </a:prstGeom>
            <a:noFill/>
            <a:extLst>
              <a:ext uri="{909E8E84-426E-40DD-AFC4-6F175D3DCCD1}">
                <a14:hiddenFill xmlns:a14="http://schemas.microsoft.com/office/drawing/2010/main">
                  <a:solidFill>
                    <a:srgbClr val="FFFFFF"/>
                  </a:solidFill>
                </a14:hiddenFill>
              </a:ext>
            </a:extLst>
          </p:spPr>
        </p:pic>
        <p:sp>
          <p:nvSpPr>
            <p:cNvPr id="1181" name="TextBox 1180">
              <a:extLst>
                <a:ext uri="{FF2B5EF4-FFF2-40B4-BE49-F238E27FC236}">
                  <a16:creationId xmlns:a16="http://schemas.microsoft.com/office/drawing/2014/main" id="{D72257EF-1293-357D-8494-777C6D89A852}"/>
                </a:ext>
              </a:extLst>
            </p:cNvPr>
            <p:cNvSpPr txBox="1"/>
            <p:nvPr/>
          </p:nvSpPr>
          <p:spPr>
            <a:xfrm>
              <a:off x="2241609" y="3568290"/>
              <a:ext cx="162544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err="1">
                  <a:ln>
                    <a:noFill/>
                  </a:ln>
                  <a:solidFill>
                    <a:srgbClr val="0070C4"/>
                  </a:solidFill>
                  <a:effectLst/>
                  <a:uLnTx/>
                  <a:uFillTx/>
                  <a:latin typeface="Open Sans"/>
                  <a:ea typeface="+mn-ea"/>
                  <a:cs typeface="+mn-cs"/>
                </a:rPr>
                <a:t>Azure</a:t>
              </a:r>
              <a:r>
                <a:rPr kumimoji="0" lang="da-DK" sz="1600" b="0" i="0" u="none" strike="noStrike" kern="1200" cap="none" spc="0" normalizeH="0" baseline="0" noProof="0" dirty="0">
                  <a:ln>
                    <a:noFill/>
                  </a:ln>
                  <a:solidFill>
                    <a:srgbClr val="0070C4"/>
                  </a:solidFill>
                  <a:effectLst/>
                  <a:uLnTx/>
                  <a:uFillTx/>
                  <a:latin typeface="Open Sans"/>
                  <a:ea typeface="+mn-ea"/>
                  <a:cs typeface="+mn-cs"/>
                </a:rPr>
                <a:t> </a:t>
              </a:r>
              <a:r>
                <a:rPr kumimoji="0" lang="da-DK" sz="1600" b="0" i="0" u="none" strike="noStrike" kern="1200" cap="none" spc="0" normalizeH="0" baseline="0" noProof="0" dirty="0" err="1">
                  <a:ln>
                    <a:noFill/>
                  </a:ln>
                  <a:solidFill>
                    <a:srgbClr val="0070C4"/>
                  </a:solidFill>
                  <a:effectLst/>
                  <a:uLnTx/>
                  <a:uFillTx/>
                  <a:latin typeface="Open Sans"/>
                  <a:ea typeface="+mn-ea"/>
                  <a:cs typeface="+mn-cs"/>
                </a:rPr>
                <a:t>Logic</a:t>
              </a:r>
              <a:r>
                <a:rPr kumimoji="0" lang="da-DK" sz="1600" b="0" i="0" u="none" strike="noStrike" kern="1200" cap="none" spc="0" normalizeH="0" baseline="0" noProof="0" dirty="0">
                  <a:ln>
                    <a:noFill/>
                  </a:ln>
                  <a:solidFill>
                    <a:srgbClr val="0070C4"/>
                  </a:solidFill>
                  <a:effectLst/>
                  <a:uLnTx/>
                  <a:uFillTx/>
                  <a:latin typeface="Open Sans"/>
                  <a:ea typeface="+mn-ea"/>
                  <a:cs typeface="+mn-cs"/>
                </a:rPr>
                <a:t> </a:t>
              </a:r>
              <a:r>
                <a:rPr kumimoji="0" lang="da-DK" sz="1600" b="0" i="0" u="none" strike="noStrike" kern="1200" cap="none" spc="0" normalizeH="0" baseline="0" noProof="0" dirty="0" err="1">
                  <a:ln>
                    <a:noFill/>
                  </a:ln>
                  <a:solidFill>
                    <a:srgbClr val="0070C4"/>
                  </a:solidFill>
                  <a:effectLst/>
                  <a:uLnTx/>
                  <a:uFillTx/>
                  <a:latin typeface="Open Sans"/>
                  <a:ea typeface="+mn-ea"/>
                  <a:cs typeface="+mn-cs"/>
                </a:rPr>
                <a:t>Apps</a:t>
              </a:r>
              <a:endParaRPr kumimoji="0" lang="en-US" sz="1600" b="0" i="0" u="none" strike="noStrike" kern="1200" cap="none" spc="0" normalizeH="0" baseline="0" noProof="0" dirty="0" err="1">
                <a:ln>
                  <a:noFill/>
                </a:ln>
                <a:solidFill>
                  <a:srgbClr val="0070C4"/>
                </a:solidFill>
                <a:effectLst/>
                <a:uLnTx/>
                <a:uFillTx/>
                <a:latin typeface="Open Sans"/>
                <a:ea typeface="+mn-ea"/>
                <a:cs typeface="+mn-cs"/>
              </a:endParaRPr>
            </a:p>
          </p:txBody>
        </p:sp>
      </p:grpSp>
      <p:pic>
        <p:nvPicPr>
          <p:cNvPr id="3" name="Graphic 2" descr="Cloud with solid fill">
            <a:extLst>
              <a:ext uri="{FF2B5EF4-FFF2-40B4-BE49-F238E27FC236}">
                <a16:creationId xmlns:a16="http://schemas.microsoft.com/office/drawing/2014/main" id="{0FF8DF31-BA0A-02C4-AAB8-93703964994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1441799" y="4637667"/>
            <a:ext cx="563926" cy="563926"/>
          </a:xfrm>
          <a:prstGeom prst="rect">
            <a:avLst/>
          </a:prstGeom>
        </p:spPr>
      </p:pic>
      <p:grpSp>
        <p:nvGrpSpPr>
          <p:cNvPr id="7" name="Group 6">
            <a:extLst>
              <a:ext uri="{FF2B5EF4-FFF2-40B4-BE49-F238E27FC236}">
                <a16:creationId xmlns:a16="http://schemas.microsoft.com/office/drawing/2014/main" id="{22DE2E9E-86E6-4372-9131-ED6543673528}"/>
              </a:ext>
            </a:extLst>
          </p:cNvPr>
          <p:cNvGrpSpPr/>
          <p:nvPr/>
        </p:nvGrpSpPr>
        <p:grpSpPr>
          <a:xfrm>
            <a:off x="-13955" y="814344"/>
            <a:ext cx="750594" cy="800080"/>
            <a:chOff x="4299768" y="6170564"/>
            <a:chExt cx="750594" cy="800080"/>
          </a:xfrm>
        </p:grpSpPr>
        <p:pic>
          <p:nvPicPr>
            <p:cNvPr id="4" name="Graphic 3" descr="Cloud with solid fill">
              <a:extLst>
                <a:ext uri="{FF2B5EF4-FFF2-40B4-BE49-F238E27FC236}">
                  <a16:creationId xmlns:a16="http://schemas.microsoft.com/office/drawing/2014/main" id="{8F5B6497-86FD-8819-74F8-FA29EB8A43ED}"/>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4299768" y="6170564"/>
              <a:ext cx="750594" cy="800080"/>
            </a:xfrm>
            <a:prstGeom prst="rect">
              <a:avLst/>
            </a:prstGeom>
          </p:spPr>
        </p:pic>
        <p:pic>
          <p:nvPicPr>
            <p:cNvPr id="6" name="Graphic 5" descr="Database with solid fill">
              <a:extLst>
                <a:ext uri="{FF2B5EF4-FFF2-40B4-BE49-F238E27FC236}">
                  <a16:creationId xmlns:a16="http://schemas.microsoft.com/office/drawing/2014/main" id="{2D00B08E-18AB-0CE0-D53A-468C6A725B0B}"/>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4454721" y="6412110"/>
              <a:ext cx="381367" cy="381367"/>
            </a:xfrm>
            <a:prstGeom prst="rect">
              <a:avLst/>
            </a:prstGeom>
          </p:spPr>
        </p:pic>
      </p:grpSp>
      <p:pic>
        <p:nvPicPr>
          <p:cNvPr id="9" name="Graphic 8" descr="Database with solid fill">
            <a:extLst>
              <a:ext uri="{FF2B5EF4-FFF2-40B4-BE49-F238E27FC236}">
                <a16:creationId xmlns:a16="http://schemas.microsoft.com/office/drawing/2014/main" id="{D4E55FA4-F06A-3A07-3B3C-96CF1CEA8903}"/>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911430" y="1045620"/>
            <a:ext cx="381367" cy="381367"/>
          </a:xfrm>
          <a:prstGeom prst="rect">
            <a:avLst/>
          </a:prstGeom>
        </p:spPr>
      </p:pic>
      <p:sp>
        <p:nvSpPr>
          <p:cNvPr id="23" name="TextBox 22">
            <a:extLst>
              <a:ext uri="{FF2B5EF4-FFF2-40B4-BE49-F238E27FC236}">
                <a16:creationId xmlns:a16="http://schemas.microsoft.com/office/drawing/2014/main" id="{065465C1-9270-D0A6-58F5-28E52922C64F}"/>
              </a:ext>
            </a:extLst>
          </p:cNvPr>
          <p:cNvSpPr txBox="1"/>
          <p:nvPr/>
        </p:nvSpPr>
        <p:spPr>
          <a:xfrm>
            <a:off x="671957" y="1090466"/>
            <a:ext cx="28693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srgbClr val="0070C4"/>
                </a:solidFill>
                <a:effectLst/>
                <a:uLnTx/>
                <a:uFillTx/>
                <a:latin typeface="Open Sans"/>
                <a:ea typeface="+mn-ea"/>
                <a:cs typeface="+mn-cs"/>
              </a:rPr>
              <a:t>OR</a:t>
            </a:r>
            <a:endParaRPr kumimoji="0" lang="en-US" sz="1600" b="0" i="0" u="none" strike="noStrike" kern="1200" cap="none" spc="0" normalizeH="0" baseline="0" noProof="0" dirty="0" err="1">
              <a:ln>
                <a:noFill/>
              </a:ln>
              <a:solidFill>
                <a:srgbClr val="0070C4"/>
              </a:solidFill>
              <a:effectLst/>
              <a:uLnTx/>
              <a:uFillTx/>
              <a:latin typeface="Open Sans"/>
              <a:ea typeface="+mn-ea"/>
              <a:cs typeface="+mn-cs"/>
            </a:endParaRPr>
          </a:p>
        </p:txBody>
      </p:sp>
      <p:sp>
        <p:nvSpPr>
          <p:cNvPr id="27" name="TextBox 26">
            <a:extLst>
              <a:ext uri="{FF2B5EF4-FFF2-40B4-BE49-F238E27FC236}">
                <a16:creationId xmlns:a16="http://schemas.microsoft.com/office/drawing/2014/main" id="{0441AC53-C22A-77DE-FDA2-853D288E2FFD}"/>
              </a:ext>
            </a:extLst>
          </p:cNvPr>
          <p:cNvSpPr txBox="1"/>
          <p:nvPr/>
        </p:nvSpPr>
        <p:spPr>
          <a:xfrm>
            <a:off x="4257648" y="1079714"/>
            <a:ext cx="90569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srgbClr val="0070C4"/>
                </a:solidFill>
                <a:effectLst/>
                <a:uLnTx/>
                <a:uFillTx/>
                <a:latin typeface="Open Sans"/>
                <a:ea typeface="+mn-ea"/>
                <a:cs typeface="+mn-cs"/>
              </a:rPr>
              <a:t>STORAGE</a:t>
            </a:r>
            <a:endParaRPr kumimoji="0" lang="en-US" sz="1600" b="0" i="0" u="none" strike="noStrike" kern="1200" cap="none" spc="0" normalizeH="0" baseline="0" noProof="0" dirty="0" err="1">
              <a:ln>
                <a:noFill/>
              </a:ln>
              <a:solidFill>
                <a:srgbClr val="0070C4"/>
              </a:solidFill>
              <a:effectLst/>
              <a:uLnTx/>
              <a:uFillTx/>
              <a:latin typeface="Open Sans"/>
              <a:ea typeface="+mn-ea"/>
              <a:cs typeface="+mn-cs"/>
            </a:endParaRPr>
          </a:p>
        </p:txBody>
      </p:sp>
      <p:sp>
        <p:nvSpPr>
          <p:cNvPr id="28" name="TextBox 27">
            <a:extLst>
              <a:ext uri="{FF2B5EF4-FFF2-40B4-BE49-F238E27FC236}">
                <a16:creationId xmlns:a16="http://schemas.microsoft.com/office/drawing/2014/main" id="{202A3006-BFFB-0D01-9554-8127D0E85A2C}"/>
              </a:ext>
            </a:extLst>
          </p:cNvPr>
          <p:cNvSpPr txBox="1"/>
          <p:nvPr/>
        </p:nvSpPr>
        <p:spPr>
          <a:xfrm>
            <a:off x="11360890" y="2438729"/>
            <a:ext cx="60272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srgbClr val="0070C4"/>
                </a:solidFill>
                <a:effectLst/>
                <a:uLnTx/>
                <a:uFillTx/>
                <a:latin typeface="Open Sans"/>
                <a:ea typeface="+mn-ea"/>
                <a:cs typeface="+mn-cs"/>
              </a:rPr>
              <a:t>LOGIC</a:t>
            </a:r>
            <a:endParaRPr kumimoji="0" lang="en-US" sz="1600" b="0" i="0" u="none" strike="noStrike" kern="1200" cap="none" spc="0" normalizeH="0" baseline="0" noProof="0" dirty="0" err="1">
              <a:ln>
                <a:noFill/>
              </a:ln>
              <a:solidFill>
                <a:srgbClr val="0070C4"/>
              </a:solidFill>
              <a:effectLst/>
              <a:uLnTx/>
              <a:uFillTx/>
              <a:latin typeface="Open Sans"/>
              <a:ea typeface="+mn-ea"/>
              <a:cs typeface="+mn-cs"/>
            </a:endParaRPr>
          </a:p>
        </p:txBody>
      </p:sp>
      <p:pic>
        <p:nvPicPr>
          <p:cNvPr id="30" name="Graphic 29" descr="Processor outline">
            <a:extLst>
              <a:ext uri="{FF2B5EF4-FFF2-40B4-BE49-F238E27FC236}">
                <a16:creationId xmlns:a16="http://schemas.microsoft.com/office/drawing/2014/main" id="{51BFC82A-33A5-382E-2F07-000FFB018F9F}"/>
              </a:ext>
            </a:extLst>
          </p:cNvPr>
          <p:cNvPicPr>
            <a:picLocks noChangeAspect="1"/>
          </p:cNvPicPr>
          <p:nvPr/>
        </p:nvPicPr>
        <p:blipFill>
          <a:blip r:embed="rId18" cstate="hq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9700949" y="2935310"/>
            <a:ext cx="446081" cy="446081"/>
          </a:xfrm>
          <a:prstGeom prst="rect">
            <a:avLst/>
          </a:prstGeom>
        </p:spPr>
      </p:pic>
      <p:sp>
        <p:nvSpPr>
          <p:cNvPr id="5" name="Title 1">
            <a:extLst>
              <a:ext uri="{FF2B5EF4-FFF2-40B4-BE49-F238E27FC236}">
                <a16:creationId xmlns:a16="http://schemas.microsoft.com/office/drawing/2014/main" id="{52CC06C8-F952-E6F9-7686-8B93AB6C6E4B}"/>
              </a:ext>
            </a:extLst>
          </p:cNvPr>
          <p:cNvSpPr txBox="1">
            <a:spLocks/>
          </p:cNvSpPr>
          <p:nvPr/>
        </p:nvSpPr>
        <p:spPr>
          <a:xfrm>
            <a:off x="80367" y="112483"/>
            <a:ext cx="5006769" cy="503999"/>
          </a:xfrm>
          <a:prstGeom prst="rect">
            <a:avLst/>
          </a:prstGeom>
        </p:spPr>
        <p:txBody>
          <a:bodyPr vert="horz" lIns="0" tIns="46800" rIns="0" bIns="46800" rtlCol="0" anchor="t" anchorCtr="0">
            <a:normAutofit fontScale="97500"/>
          </a:bodyPr>
          <a:lstStyle>
            <a:lvl1pPr algn="l" defTabSz="914400" rtl="0" eaLnBrk="1" latinLnBrk="0" hangingPunct="1">
              <a:lnSpc>
                <a:spcPct val="90000"/>
              </a:lnSpc>
              <a:spcBef>
                <a:spcPct val="0"/>
              </a:spcBef>
              <a:buNone/>
              <a:defRPr sz="3000" b="1" i="0" kern="1200" baseline="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3000" b="1" i="0" u="none" strike="noStrike" kern="1200" cap="none" spc="0" normalizeH="0" baseline="0" noProof="0" dirty="0">
                <a:ln>
                  <a:noFill/>
                </a:ln>
                <a:solidFill>
                  <a:srgbClr val="034160"/>
                </a:solidFill>
                <a:effectLst/>
                <a:uLnTx/>
                <a:uFillTx/>
                <a:latin typeface="Open Sans" panose="020B0606030504020204" pitchFamily="34" charset="0"/>
                <a:ea typeface="Open Sans" panose="020B0606030504020204" pitchFamily="34" charset="0"/>
                <a:cs typeface="Open Sans" panose="020B0606030504020204" pitchFamily="34" charset="0"/>
              </a:rPr>
              <a:t>KITN Architecture</a:t>
            </a:r>
            <a:endParaRPr kumimoji="0" lang="en-US" sz="3000" b="1" i="0" u="none" strike="noStrike" kern="1200" cap="none" spc="0" normalizeH="0" baseline="0" noProof="0" dirty="0">
              <a:ln>
                <a:noFill/>
              </a:ln>
              <a:solidFill>
                <a:srgbClr val="03416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Date Placeholder 1">
            <a:extLst>
              <a:ext uri="{FF2B5EF4-FFF2-40B4-BE49-F238E27FC236}">
                <a16:creationId xmlns:a16="http://schemas.microsoft.com/office/drawing/2014/main" id="{EC5D0050-12A1-0BC1-4D78-812B0F98821E}"/>
              </a:ext>
            </a:extLst>
          </p:cNvPr>
          <p:cNvSpPr>
            <a:spLocks noGrp="1"/>
          </p:cNvSpPr>
          <p:nvPr>
            <p:ph type="dt" sz="half" idx="10"/>
          </p:nvPr>
        </p:nvSpPr>
        <p:spPr/>
        <p:txBody>
          <a:bodyPr/>
          <a:lstStyle/>
          <a:p>
            <a:fld id="{D3361D42-B094-447A-8C87-9A07C1C61E94}" type="datetime1">
              <a:rPr lang="en-US" smtClean="0"/>
              <a:t>5/19/2024</a:t>
            </a:fld>
            <a:endParaRPr lang="en-US"/>
          </a:p>
        </p:txBody>
      </p:sp>
      <p:sp>
        <p:nvSpPr>
          <p:cNvPr id="8" name="Footer Placeholder 7">
            <a:extLst>
              <a:ext uri="{FF2B5EF4-FFF2-40B4-BE49-F238E27FC236}">
                <a16:creationId xmlns:a16="http://schemas.microsoft.com/office/drawing/2014/main" id="{F95F440C-C264-E0B0-8DEE-2C5567775EAB}"/>
              </a:ext>
            </a:extLst>
          </p:cNvPr>
          <p:cNvSpPr>
            <a:spLocks noGrp="1"/>
          </p:cNvSpPr>
          <p:nvPr>
            <p:ph type="ftr" sz="quarter" idx="11"/>
          </p:nvPr>
        </p:nvSpPr>
        <p:spPr/>
        <p:txBody>
          <a:bodyPr/>
          <a:lstStyle/>
          <a:p>
            <a:r>
              <a:rPr lang="en-US"/>
              <a:t>Classification Internal Use   Author SALA Approved by SALA Version 1 </a:t>
            </a:r>
          </a:p>
        </p:txBody>
      </p:sp>
      <p:sp>
        <p:nvSpPr>
          <p:cNvPr id="11" name="Slide Number Placeholder 10">
            <a:extLst>
              <a:ext uri="{FF2B5EF4-FFF2-40B4-BE49-F238E27FC236}">
                <a16:creationId xmlns:a16="http://schemas.microsoft.com/office/drawing/2014/main" id="{25783010-2C87-739F-9C68-31BC3AE3D996}"/>
              </a:ext>
            </a:extLst>
          </p:cNvPr>
          <p:cNvSpPr>
            <a:spLocks noGrp="1"/>
          </p:cNvSpPr>
          <p:nvPr>
            <p:ph type="sldNum" sz="quarter" idx="12"/>
          </p:nvPr>
        </p:nvSpPr>
        <p:spPr/>
        <p:txBody>
          <a:bodyPr/>
          <a:lstStyle/>
          <a:p>
            <a:fld id="{CFFE186D-1014-41CE-80B5-9D6A113E4D20}" type="slidenum">
              <a:rPr lang="en-US" smtClean="0"/>
              <a:t>12</a:t>
            </a:fld>
            <a:endParaRPr lang="en-US"/>
          </a:p>
        </p:txBody>
      </p:sp>
    </p:spTree>
    <p:extLst>
      <p:ext uri="{BB962C8B-B14F-4D97-AF65-F5344CB8AC3E}">
        <p14:creationId xmlns:p14="http://schemas.microsoft.com/office/powerpoint/2010/main" val="1558830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29AE48C-55F8-4CE8-0657-4396F2790C4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E8E8D42-D682-478B-869E-75F1055A3094}" type="slidenum">
              <a:rPr kumimoji="0" lang="en-GB" sz="800" b="0" i="0" u="none" strike="noStrike" kern="1200" cap="none" spc="0" normalizeH="0" baseline="0" noProof="0" smtClean="0">
                <a:ln>
                  <a:noFill/>
                </a:ln>
                <a:solidFill>
                  <a:prstClr val="black">
                    <a:lumMod val="65000"/>
                    <a:lumOff val="35000"/>
                  </a:prstClr>
                </a:solidFill>
                <a:effectLst/>
                <a:uLnTx/>
                <a:uFillTx/>
                <a:latin typeface="Open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GB" sz="800" b="0" i="0" u="none" strike="noStrike" kern="1200" cap="none" spc="0" normalizeH="0" baseline="0" noProof="0">
              <a:ln>
                <a:noFill/>
              </a:ln>
              <a:solidFill>
                <a:prstClr val="black">
                  <a:lumMod val="65000"/>
                  <a:lumOff val="35000"/>
                </a:prstClr>
              </a:solidFill>
              <a:effectLst/>
              <a:uLnTx/>
              <a:uFillTx/>
              <a:latin typeface="Open Sans"/>
              <a:ea typeface="+mn-ea"/>
              <a:cs typeface="+mn-cs"/>
            </a:endParaRPr>
          </a:p>
        </p:txBody>
      </p:sp>
      <p:sp>
        <p:nvSpPr>
          <p:cNvPr id="3" name="Content Placeholder 2">
            <a:extLst>
              <a:ext uri="{FF2B5EF4-FFF2-40B4-BE49-F238E27FC236}">
                <a16:creationId xmlns:a16="http://schemas.microsoft.com/office/drawing/2014/main" id="{FFA183D3-9E1F-F9F3-038E-49AD71A66B0E}"/>
              </a:ext>
            </a:extLst>
          </p:cNvPr>
          <p:cNvSpPr>
            <a:spLocks noGrp="1"/>
          </p:cNvSpPr>
          <p:nvPr>
            <p:ph idx="1"/>
          </p:nvPr>
        </p:nvSpPr>
        <p:spPr/>
        <p:txBody>
          <a:bodyPr/>
          <a:lstStyle/>
          <a:p>
            <a:r>
              <a:rPr lang="da-DK" dirty="0" err="1"/>
              <a:t>Looking</a:t>
            </a:r>
            <a:r>
              <a:rPr lang="da-DK" dirty="0"/>
              <a:t> for:</a:t>
            </a:r>
          </a:p>
          <a:p>
            <a:pPr marL="180000" lvl="1" indent="0">
              <a:buNone/>
            </a:pPr>
            <a:r>
              <a:rPr lang="da-DK" dirty="0"/>
              <a:t>The business </a:t>
            </a:r>
            <a:r>
              <a:rPr lang="da-DK" dirty="0" err="1"/>
              <a:t>uses</a:t>
            </a:r>
            <a:endParaRPr lang="da-DK" dirty="0"/>
          </a:p>
          <a:p>
            <a:pPr lvl="1"/>
            <a:endParaRPr lang="da-DK" dirty="0"/>
          </a:p>
          <a:p>
            <a:pPr lvl="1"/>
            <a:endParaRPr lang="da-DK" dirty="0"/>
          </a:p>
          <a:p>
            <a:pPr lvl="1"/>
            <a:endParaRPr lang="da-DK" dirty="0"/>
          </a:p>
          <a:p>
            <a:pPr marL="180000" lvl="1" indent="0">
              <a:buNone/>
            </a:pPr>
            <a:r>
              <a:rPr lang="da-DK" dirty="0" err="1"/>
              <a:t>Internal</a:t>
            </a:r>
            <a:r>
              <a:rPr lang="da-DK" dirty="0"/>
              <a:t> processes</a:t>
            </a:r>
          </a:p>
          <a:p>
            <a:pPr lvl="2"/>
            <a:r>
              <a:rPr lang="da-DK" dirty="0" err="1"/>
              <a:t>Internal</a:t>
            </a:r>
            <a:r>
              <a:rPr lang="da-DK" dirty="0"/>
              <a:t> </a:t>
            </a:r>
            <a:r>
              <a:rPr lang="da-DK" dirty="0" err="1"/>
              <a:t>sandbox</a:t>
            </a:r>
            <a:r>
              <a:rPr lang="da-DK" dirty="0"/>
              <a:t> </a:t>
            </a:r>
            <a:r>
              <a:rPr lang="da-DK" dirty="0" err="1"/>
              <a:t>being</a:t>
            </a:r>
            <a:r>
              <a:rPr lang="da-DK" dirty="0"/>
              <a:t> set-up </a:t>
            </a:r>
            <a:r>
              <a:rPr lang="da-DK" dirty="0" err="1"/>
              <a:t>where</a:t>
            </a:r>
            <a:r>
              <a:rPr lang="da-DK" dirty="0"/>
              <a:t> </a:t>
            </a:r>
            <a:r>
              <a:rPr lang="da-DK" dirty="0" err="1"/>
              <a:t>you</a:t>
            </a:r>
            <a:r>
              <a:rPr lang="da-DK" dirty="0"/>
              <a:t> </a:t>
            </a:r>
            <a:r>
              <a:rPr lang="da-DK" dirty="0" err="1"/>
              <a:t>can</a:t>
            </a:r>
            <a:r>
              <a:rPr lang="da-DK" dirty="0"/>
              <a:t> upload </a:t>
            </a:r>
            <a:r>
              <a:rPr lang="da-DK" dirty="0" err="1"/>
              <a:t>your</a:t>
            </a:r>
            <a:r>
              <a:rPr lang="da-DK" dirty="0"/>
              <a:t> </a:t>
            </a:r>
            <a:r>
              <a:rPr lang="da-DK" dirty="0" err="1"/>
              <a:t>own</a:t>
            </a:r>
            <a:r>
              <a:rPr lang="da-DK" dirty="0"/>
              <a:t> </a:t>
            </a:r>
            <a:r>
              <a:rPr lang="da-DK" dirty="0" err="1"/>
              <a:t>documents</a:t>
            </a:r>
            <a:r>
              <a:rPr lang="da-DK" dirty="0"/>
              <a:t> and </a:t>
            </a:r>
            <a:r>
              <a:rPr lang="da-DK" dirty="0" err="1"/>
              <a:t>use</a:t>
            </a:r>
            <a:r>
              <a:rPr lang="da-DK" dirty="0"/>
              <a:t> GPT </a:t>
            </a:r>
            <a:r>
              <a:rPr lang="da-DK" dirty="0" err="1"/>
              <a:t>technology</a:t>
            </a:r>
            <a:r>
              <a:rPr lang="da-DK" dirty="0"/>
              <a:t> to </a:t>
            </a:r>
            <a:r>
              <a:rPr lang="da-DK" dirty="0" err="1"/>
              <a:t>allow</a:t>
            </a:r>
            <a:r>
              <a:rPr lang="da-DK" dirty="0"/>
              <a:t> </a:t>
            </a:r>
            <a:r>
              <a:rPr lang="da-DK" dirty="0" err="1"/>
              <a:t>you</a:t>
            </a:r>
            <a:r>
              <a:rPr lang="da-DK" dirty="0"/>
              <a:t> to </a:t>
            </a:r>
            <a:r>
              <a:rPr lang="da-DK" dirty="0" err="1"/>
              <a:t>summarise</a:t>
            </a:r>
            <a:r>
              <a:rPr lang="da-DK" dirty="0"/>
              <a:t>/</a:t>
            </a:r>
            <a:r>
              <a:rPr lang="da-DK" dirty="0" err="1"/>
              <a:t>extract</a:t>
            </a:r>
            <a:r>
              <a:rPr lang="da-DK" dirty="0"/>
              <a:t>/</a:t>
            </a:r>
            <a:r>
              <a:rPr lang="da-DK" dirty="0" err="1"/>
              <a:t>inspire</a:t>
            </a:r>
            <a:r>
              <a:rPr lang="da-DK" dirty="0"/>
              <a:t> </a:t>
            </a:r>
            <a:r>
              <a:rPr lang="da-DK" dirty="0" err="1"/>
              <a:t>you</a:t>
            </a:r>
            <a:r>
              <a:rPr lang="da-DK" dirty="0"/>
              <a:t> </a:t>
            </a:r>
            <a:r>
              <a:rPr lang="da-DK" dirty="0" err="1"/>
              <a:t>based</a:t>
            </a:r>
            <a:r>
              <a:rPr lang="da-DK" dirty="0"/>
              <a:t> on </a:t>
            </a:r>
            <a:r>
              <a:rPr lang="da-DK" dirty="0" err="1"/>
              <a:t>our</a:t>
            </a:r>
            <a:r>
              <a:rPr lang="da-DK" dirty="0"/>
              <a:t> </a:t>
            </a:r>
            <a:r>
              <a:rPr lang="da-DK" dirty="0" err="1"/>
              <a:t>documents</a:t>
            </a:r>
            <a:r>
              <a:rPr lang="da-DK" dirty="0"/>
              <a:t>.</a:t>
            </a:r>
          </a:p>
          <a:p>
            <a:pPr lvl="1"/>
            <a:endParaRPr lang="da-DK" dirty="0"/>
          </a:p>
          <a:p>
            <a:pPr lvl="1"/>
            <a:endParaRPr lang="da-DK" dirty="0"/>
          </a:p>
          <a:p>
            <a:pPr marL="180000" lvl="1" indent="0">
              <a:buNone/>
            </a:pPr>
            <a:r>
              <a:rPr lang="da-DK" dirty="0"/>
              <a:t>The </a:t>
            </a:r>
            <a:r>
              <a:rPr lang="da-DK" dirty="0" err="1"/>
              <a:t>first</a:t>
            </a:r>
            <a:r>
              <a:rPr lang="da-DK" dirty="0"/>
              <a:t> </a:t>
            </a:r>
            <a:r>
              <a:rPr lang="da-DK" dirty="0" err="1"/>
              <a:t>customer</a:t>
            </a:r>
            <a:r>
              <a:rPr lang="da-DK" dirty="0"/>
              <a:t> to drive </a:t>
            </a:r>
            <a:r>
              <a:rPr lang="da-DK" dirty="0" err="1"/>
              <a:t>priority</a:t>
            </a:r>
            <a:endParaRPr lang="da-DK" dirty="0"/>
          </a:p>
          <a:p>
            <a:pPr lvl="1"/>
            <a:r>
              <a:rPr lang="da-DK" sz="1200" dirty="0"/>
              <a:t>Right </a:t>
            </a:r>
            <a:r>
              <a:rPr lang="da-DK" sz="1200" dirty="0" err="1"/>
              <a:t>now</a:t>
            </a:r>
            <a:r>
              <a:rPr lang="da-DK" sz="1200" dirty="0"/>
              <a:t> </a:t>
            </a:r>
            <a:r>
              <a:rPr lang="da-DK" sz="1200" dirty="0" err="1"/>
              <a:t>our</a:t>
            </a:r>
            <a:r>
              <a:rPr lang="da-DK" sz="1200" dirty="0"/>
              <a:t> ”</a:t>
            </a:r>
            <a:r>
              <a:rPr lang="da-DK" sz="1200" dirty="0" err="1"/>
              <a:t>running</a:t>
            </a:r>
            <a:r>
              <a:rPr lang="da-DK" sz="1200" dirty="0"/>
              <a:t> </a:t>
            </a:r>
            <a:r>
              <a:rPr lang="da-DK" sz="1200" dirty="0" err="1"/>
              <a:t>cost</a:t>
            </a:r>
            <a:r>
              <a:rPr lang="da-DK" sz="1200" dirty="0"/>
              <a:t>” of the demo </a:t>
            </a:r>
            <a:r>
              <a:rPr lang="da-DK" sz="1200" dirty="0" err="1"/>
              <a:t>environment</a:t>
            </a:r>
            <a:r>
              <a:rPr lang="da-DK" sz="1200" dirty="0"/>
              <a:t> is &lt;€1000/</a:t>
            </a:r>
            <a:r>
              <a:rPr lang="da-DK" sz="1200" dirty="0" err="1"/>
              <a:t>month</a:t>
            </a:r>
            <a:endParaRPr lang="en-US" dirty="0"/>
          </a:p>
        </p:txBody>
      </p:sp>
      <p:sp>
        <p:nvSpPr>
          <p:cNvPr id="2" name="Title 1">
            <a:extLst>
              <a:ext uri="{FF2B5EF4-FFF2-40B4-BE49-F238E27FC236}">
                <a16:creationId xmlns:a16="http://schemas.microsoft.com/office/drawing/2014/main" id="{C39804B1-EEE9-C8D0-2653-79A7C65DFF95}"/>
              </a:ext>
            </a:extLst>
          </p:cNvPr>
          <p:cNvSpPr>
            <a:spLocks noGrp="1"/>
          </p:cNvSpPr>
          <p:nvPr>
            <p:ph type="title"/>
          </p:nvPr>
        </p:nvSpPr>
        <p:spPr/>
        <p:txBody>
          <a:bodyPr>
            <a:normAutofit fontScale="90000"/>
          </a:bodyPr>
          <a:lstStyle/>
          <a:p>
            <a:r>
              <a:rPr lang="da-DK" err="1"/>
              <a:t>Making</a:t>
            </a:r>
            <a:r>
              <a:rPr lang="da-DK"/>
              <a:t> it practical</a:t>
            </a:r>
            <a:endParaRPr lang="en-US"/>
          </a:p>
        </p:txBody>
      </p:sp>
      <p:sp>
        <p:nvSpPr>
          <p:cNvPr id="4" name="Date Placeholder 3">
            <a:extLst>
              <a:ext uri="{FF2B5EF4-FFF2-40B4-BE49-F238E27FC236}">
                <a16:creationId xmlns:a16="http://schemas.microsoft.com/office/drawing/2014/main" id="{3B5FE629-83A8-A785-48A1-3104EBDAAB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28D626-80CF-4ABE-9101-020C8773CEDF}" type="datetime1">
              <a:rPr kumimoji="0" lang="en-US" sz="100" b="0" i="0" u="none" strike="noStrike" kern="1200" cap="none" spc="0" normalizeH="0" baseline="0" noProof="0" smtClean="0">
                <a:ln>
                  <a:noFill/>
                </a:ln>
                <a:noFill/>
                <a:effectLst/>
                <a:uLnTx/>
                <a:uFillTx/>
                <a:latin typeface="Open Sans"/>
                <a:ea typeface="+mn-ea"/>
                <a:cs typeface="+mn-cs"/>
              </a:rPr>
              <a:t>5/19/2024</a:t>
            </a:fld>
            <a:endParaRPr kumimoji="0" lang="en-GB" sz="100" b="0" i="0" u="none" strike="noStrike" kern="1200" cap="none" spc="0" normalizeH="0" baseline="0" noProof="0">
              <a:ln>
                <a:noFill/>
              </a:ln>
              <a:noFill/>
              <a:effectLst/>
              <a:uLnTx/>
              <a:uFillTx/>
              <a:latin typeface="Open Sans"/>
              <a:ea typeface="+mn-ea"/>
              <a:cs typeface="+mn-cs"/>
            </a:endParaRPr>
          </a:p>
        </p:txBody>
      </p:sp>
      <p:cxnSp>
        <p:nvCxnSpPr>
          <p:cNvPr id="11" name="Straight Arrow Connector 10">
            <a:extLst>
              <a:ext uri="{FF2B5EF4-FFF2-40B4-BE49-F238E27FC236}">
                <a16:creationId xmlns:a16="http://schemas.microsoft.com/office/drawing/2014/main" id="{078462F9-A5CD-F698-9F66-0F52343A2308}"/>
              </a:ext>
            </a:extLst>
          </p:cNvPr>
          <p:cNvCxnSpPr>
            <a:cxnSpLocks/>
          </p:cNvCxnSpPr>
          <p:nvPr/>
        </p:nvCxnSpPr>
        <p:spPr>
          <a:xfrm flipH="1">
            <a:off x="2899954" y="2006825"/>
            <a:ext cx="8275147" cy="893129"/>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4882691-C82D-4EF5-7541-AE6170E78E5C}"/>
              </a:ext>
            </a:extLst>
          </p:cNvPr>
          <p:cNvPicPr>
            <a:picLocks noChangeAspect="1"/>
          </p:cNvPicPr>
          <p:nvPr/>
        </p:nvPicPr>
        <p:blipFill>
          <a:blip r:embed="rId2"/>
          <a:stretch>
            <a:fillRect/>
          </a:stretch>
        </p:blipFill>
        <p:spPr>
          <a:xfrm>
            <a:off x="6132059" y="1216403"/>
            <a:ext cx="5149390" cy="1835531"/>
          </a:xfrm>
          <a:prstGeom prst="rect">
            <a:avLst/>
          </a:prstGeom>
        </p:spPr>
      </p:pic>
      <p:cxnSp>
        <p:nvCxnSpPr>
          <p:cNvPr id="8" name="Straight Arrow Connector 7">
            <a:extLst>
              <a:ext uri="{FF2B5EF4-FFF2-40B4-BE49-F238E27FC236}">
                <a16:creationId xmlns:a16="http://schemas.microsoft.com/office/drawing/2014/main" id="{FA591F8C-58B9-D875-988F-CB93383868F3}"/>
              </a:ext>
            </a:extLst>
          </p:cNvPr>
          <p:cNvCxnSpPr>
            <a:cxnSpLocks/>
          </p:cNvCxnSpPr>
          <p:nvPr/>
        </p:nvCxnSpPr>
        <p:spPr>
          <a:xfrm flipH="1" flipV="1">
            <a:off x="2499360" y="1680754"/>
            <a:ext cx="4076007" cy="52315"/>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Graphic 19" descr="Dollar with solid fill">
            <a:extLst>
              <a:ext uri="{FF2B5EF4-FFF2-40B4-BE49-F238E27FC236}">
                <a16:creationId xmlns:a16="http://schemas.microsoft.com/office/drawing/2014/main" id="{01B6121A-C1ED-D7D4-134E-8970CBF7696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07641" y="4765885"/>
            <a:ext cx="589221" cy="589221"/>
          </a:xfrm>
          <a:prstGeom prst="rect">
            <a:avLst/>
          </a:prstGeom>
        </p:spPr>
      </p:pic>
      <p:pic>
        <p:nvPicPr>
          <p:cNvPr id="22" name="Graphic 21" descr="Lightbulb with solid fill">
            <a:extLst>
              <a:ext uri="{FF2B5EF4-FFF2-40B4-BE49-F238E27FC236}">
                <a16:creationId xmlns:a16="http://schemas.microsoft.com/office/drawing/2014/main" id="{5C4B8D64-0ABF-BFBB-3B01-6B60651A277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1757" y="1248133"/>
            <a:ext cx="589221" cy="589221"/>
          </a:xfrm>
          <a:prstGeom prst="rect">
            <a:avLst/>
          </a:prstGeom>
        </p:spPr>
      </p:pic>
      <p:pic>
        <p:nvPicPr>
          <p:cNvPr id="24" name="Graphic 23" descr="Gears with solid fill">
            <a:extLst>
              <a:ext uri="{FF2B5EF4-FFF2-40B4-BE49-F238E27FC236}">
                <a16:creationId xmlns:a16="http://schemas.microsoft.com/office/drawing/2014/main" id="{2A8CDF1B-B0B0-EAA3-BA1F-4510427A05F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17401" y="3156094"/>
            <a:ext cx="769703" cy="769703"/>
          </a:xfrm>
          <a:prstGeom prst="rect">
            <a:avLst/>
          </a:prstGeom>
        </p:spPr>
      </p:pic>
      <p:sp>
        <p:nvSpPr>
          <p:cNvPr id="10" name="Footer Placeholder 9">
            <a:extLst>
              <a:ext uri="{FF2B5EF4-FFF2-40B4-BE49-F238E27FC236}">
                <a16:creationId xmlns:a16="http://schemas.microsoft.com/office/drawing/2014/main" id="{CC3F4D1F-6802-5197-3B0A-00FDB44B8910}"/>
              </a:ext>
            </a:extLst>
          </p:cNvPr>
          <p:cNvSpPr>
            <a:spLocks noGrp="1"/>
          </p:cNvSpPr>
          <p:nvPr>
            <p:ph type="ftr" sz="quarter" idx="11"/>
          </p:nvPr>
        </p:nvSpPr>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395468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2">
            <a:extLst>
              <a:ext uri="{FF2B5EF4-FFF2-40B4-BE49-F238E27FC236}">
                <a16:creationId xmlns:a16="http://schemas.microsoft.com/office/drawing/2014/main" id="{C8EE7CBF-0C57-B871-B166-A6406FA34588}"/>
              </a:ext>
            </a:extLst>
          </p:cNvPr>
          <p:cNvSpPr>
            <a:spLocks noGrp="1"/>
          </p:cNvSpPr>
          <p:nvPr>
            <p:ph type="dt" sz="half" idx="10"/>
          </p:nvPr>
        </p:nvSpPr>
        <p:spPr>
          <a:xfrm>
            <a:off x="910676" y="6518455"/>
            <a:ext cx="509909" cy="190320"/>
          </a:xfrm>
        </p:spPr>
        <p:txBody>
          <a:bodyPr/>
          <a:lstStyle/>
          <a:p>
            <a:pPr>
              <a:spcAft>
                <a:spcPts val="600"/>
              </a:spcAft>
            </a:pPr>
            <a:fld id="{B21B9E4F-1C3C-4C34-8102-A0ED9BF843BE}" type="datetime1">
              <a:rPr lang="en-US" smtClean="0"/>
              <a:t>5/19/2024</a:t>
            </a:fld>
            <a:endParaRPr lang="en-DK"/>
          </a:p>
        </p:txBody>
      </p:sp>
      <p:sp>
        <p:nvSpPr>
          <p:cNvPr id="13" name="Footer Placeholder 3">
            <a:extLst>
              <a:ext uri="{FF2B5EF4-FFF2-40B4-BE49-F238E27FC236}">
                <a16:creationId xmlns:a16="http://schemas.microsoft.com/office/drawing/2014/main" id="{5BC521C3-5F4E-F314-5B1A-6E2D06004A01}"/>
              </a:ext>
            </a:extLst>
          </p:cNvPr>
          <p:cNvSpPr>
            <a:spLocks noGrp="1"/>
          </p:cNvSpPr>
          <p:nvPr>
            <p:ph type="ftr" sz="quarter" idx="11"/>
          </p:nvPr>
        </p:nvSpPr>
        <p:spPr>
          <a:xfrm>
            <a:off x="1598400" y="6518455"/>
            <a:ext cx="4320000" cy="190800"/>
          </a:xfrm>
        </p:spPr>
        <p:txBody>
          <a:bodyPr/>
          <a:lstStyle/>
          <a:p>
            <a:pPr>
              <a:spcAft>
                <a:spcPts val="600"/>
              </a:spcAft>
            </a:pPr>
            <a:r>
              <a:rPr lang="en-US"/>
              <a:t>Classification Internal Use   Author SALA Approved by SALA Version 1 </a:t>
            </a:r>
            <a:endParaRPr lang="en-DK"/>
          </a:p>
        </p:txBody>
      </p:sp>
      <p:sp>
        <p:nvSpPr>
          <p:cNvPr id="15" name="Text Placeholder 4">
            <a:extLst>
              <a:ext uri="{FF2B5EF4-FFF2-40B4-BE49-F238E27FC236}">
                <a16:creationId xmlns:a16="http://schemas.microsoft.com/office/drawing/2014/main" id="{83AE9681-98F6-C47D-6B86-10E937CBEB26}"/>
              </a:ext>
            </a:extLst>
          </p:cNvPr>
          <p:cNvSpPr>
            <a:spLocks noGrp="1"/>
          </p:cNvSpPr>
          <p:nvPr>
            <p:ph type="body" sz="quarter" idx="15"/>
          </p:nvPr>
        </p:nvSpPr>
        <p:spPr>
          <a:xfrm>
            <a:off x="5782626" y="-14616"/>
            <a:ext cx="349099" cy="6872616"/>
          </a:xfrm>
        </p:spPr>
        <p:txBody>
          <a:bodyPr/>
          <a:lstStyle/>
          <a:p>
            <a:endParaRPr lang="en-US" dirty="0"/>
          </a:p>
        </p:txBody>
      </p:sp>
      <p:sp>
        <p:nvSpPr>
          <p:cNvPr id="6" name="Text Placeholder 5">
            <a:extLst>
              <a:ext uri="{FF2B5EF4-FFF2-40B4-BE49-F238E27FC236}">
                <a16:creationId xmlns:a16="http://schemas.microsoft.com/office/drawing/2014/main" id="{14A3F300-86F7-3604-6945-06898739BB28}"/>
              </a:ext>
            </a:extLst>
          </p:cNvPr>
          <p:cNvSpPr>
            <a:spLocks noGrp="1"/>
          </p:cNvSpPr>
          <p:nvPr>
            <p:ph type="body" sz="quarter" idx="16"/>
          </p:nvPr>
        </p:nvSpPr>
        <p:spPr>
          <a:xfrm>
            <a:off x="350332" y="2891246"/>
            <a:ext cx="5570637" cy="3477981"/>
          </a:xfrm>
        </p:spPr>
        <p:txBody>
          <a:bodyPr>
            <a:normAutofit/>
          </a:bodyPr>
          <a:lstStyle/>
          <a:p>
            <a:r>
              <a:rPr lang="da-DK" dirty="0"/>
              <a:t>General </a:t>
            </a:r>
            <a:r>
              <a:rPr lang="da-DK" dirty="0" err="1"/>
              <a:t>Introduction</a:t>
            </a:r>
            <a:endParaRPr lang="da-DK" dirty="0"/>
          </a:p>
          <a:p>
            <a:r>
              <a:rPr lang="da-DK" dirty="0"/>
              <a:t>How to start </a:t>
            </a:r>
            <a:r>
              <a:rPr lang="da-DK" dirty="0" err="1"/>
              <a:t>using</a:t>
            </a:r>
            <a:r>
              <a:rPr lang="da-DK" dirty="0"/>
              <a:t> it?</a:t>
            </a:r>
          </a:p>
          <a:p>
            <a:r>
              <a:rPr lang="da-DK" dirty="0" err="1"/>
              <a:t>Known</a:t>
            </a:r>
            <a:r>
              <a:rPr lang="da-DK" dirty="0"/>
              <a:t> </a:t>
            </a:r>
            <a:r>
              <a:rPr lang="da-DK" dirty="0" err="1"/>
              <a:t>limitations</a:t>
            </a:r>
            <a:endParaRPr lang="da-DK" dirty="0"/>
          </a:p>
        </p:txBody>
      </p:sp>
      <p:sp>
        <p:nvSpPr>
          <p:cNvPr id="5" name="Title 4">
            <a:extLst>
              <a:ext uri="{FF2B5EF4-FFF2-40B4-BE49-F238E27FC236}">
                <a16:creationId xmlns:a16="http://schemas.microsoft.com/office/drawing/2014/main" id="{74FE3989-C13D-3580-77B3-D849FB4012D1}"/>
              </a:ext>
            </a:extLst>
          </p:cNvPr>
          <p:cNvSpPr>
            <a:spLocks noGrp="1"/>
          </p:cNvSpPr>
          <p:nvPr>
            <p:ph type="title"/>
          </p:nvPr>
        </p:nvSpPr>
        <p:spPr>
          <a:xfrm>
            <a:off x="350332" y="331200"/>
            <a:ext cx="5570637" cy="504000"/>
          </a:xfrm>
        </p:spPr>
        <p:txBody>
          <a:bodyPr anchor="t">
            <a:normAutofit/>
          </a:bodyPr>
          <a:lstStyle/>
          <a:p>
            <a:r>
              <a:rPr lang="en-US" dirty="0"/>
              <a:t>How can I use KITN?</a:t>
            </a:r>
          </a:p>
        </p:txBody>
      </p:sp>
      <p:pic>
        <p:nvPicPr>
          <p:cNvPr id="3" name="Picture 2">
            <a:extLst>
              <a:ext uri="{FF2B5EF4-FFF2-40B4-BE49-F238E27FC236}">
                <a16:creationId xmlns:a16="http://schemas.microsoft.com/office/drawing/2014/main" id="{19FCA33C-9901-A819-1CA2-DFC05B6F8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013282" y="1040202"/>
            <a:ext cx="5923342" cy="3702087"/>
          </a:xfrm>
          <a:prstGeom prst="rect">
            <a:avLst/>
          </a:prstGeom>
          <a:noFill/>
          <a:ln>
            <a:no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2675486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B1AE62-E3BD-2876-CD0E-A2342DA072EE}"/>
              </a:ext>
            </a:extLst>
          </p:cNvPr>
          <p:cNvSpPr>
            <a:spLocks noGrp="1"/>
          </p:cNvSpPr>
          <p:nvPr>
            <p:ph type="title"/>
          </p:nvPr>
        </p:nvSpPr>
        <p:spPr/>
        <p:txBody>
          <a:bodyPr>
            <a:normAutofit fontScale="90000"/>
          </a:bodyPr>
          <a:lstStyle/>
          <a:p>
            <a:r>
              <a:rPr lang="da-DK" dirty="0"/>
              <a:t>General </a:t>
            </a:r>
            <a:r>
              <a:rPr lang="da-DK" dirty="0" err="1"/>
              <a:t>Introduction</a:t>
            </a:r>
            <a:r>
              <a:rPr lang="da-DK" dirty="0"/>
              <a:t> of KITN</a:t>
            </a:r>
            <a:endParaRPr lang="en-US" dirty="0"/>
          </a:p>
        </p:txBody>
      </p:sp>
      <p:sp>
        <p:nvSpPr>
          <p:cNvPr id="3" name="Date Placeholder 2">
            <a:extLst>
              <a:ext uri="{FF2B5EF4-FFF2-40B4-BE49-F238E27FC236}">
                <a16:creationId xmlns:a16="http://schemas.microsoft.com/office/drawing/2014/main" id="{6E8D74F5-541C-AD50-E18B-F07529673D23}"/>
              </a:ext>
            </a:extLst>
          </p:cNvPr>
          <p:cNvSpPr>
            <a:spLocks noGrp="1"/>
          </p:cNvSpPr>
          <p:nvPr>
            <p:ph type="dt" sz="half" idx="10"/>
          </p:nvPr>
        </p:nvSpPr>
        <p:spPr/>
        <p:txBody>
          <a:bodyPr/>
          <a:lstStyle/>
          <a:p>
            <a:fld id="{0F1DBD75-8463-4269-93B3-71AEE68D7774}" type="datetime1">
              <a:rPr lang="en-US" smtClean="0"/>
              <a:t>5/19/2024</a:t>
            </a:fld>
            <a:endParaRPr lang="en-DK"/>
          </a:p>
        </p:txBody>
      </p:sp>
      <p:sp>
        <p:nvSpPr>
          <p:cNvPr id="4" name="Footer Placeholder 3">
            <a:extLst>
              <a:ext uri="{FF2B5EF4-FFF2-40B4-BE49-F238E27FC236}">
                <a16:creationId xmlns:a16="http://schemas.microsoft.com/office/drawing/2014/main" id="{95630B19-B0B4-F79C-1403-0DA7C2E0B1D9}"/>
              </a:ext>
            </a:extLst>
          </p:cNvPr>
          <p:cNvSpPr>
            <a:spLocks noGrp="1"/>
          </p:cNvSpPr>
          <p:nvPr>
            <p:ph type="ftr" sz="quarter" idx="11"/>
          </p:nvPr>
        </p:nvSpPr>
        <p:spPr/>
        <p:txBody>
          <a:bodyPr/>
          <a:lstStyle/>
          <a:p>
            <a:r>
              <a:rPr lang="en-US"/>
              <a:t>Classification Internal Use   Author SALA Approved by SALA Version 1 </a:t>
            </a:r>
            <a:endParaRPr lang="en-DK"/>
          </a:p>
        </p:txBody>
      </p:sp>
      <p:pic>
        <p:nvPicPr>
          <p:cNvPr id="10" name="Picture 9">
            <a:extLst>
              <a:ext uri="{FF2B5EF4-FFF2-40B4-BE49-F238E27FC236}">
                <a16:creationId xmlns:a16="http://schemas.microsoft.com/office/drawing/2014/main" id="{C5677957-1CE0-7DBC-AC29-89E66F852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757917" y="1220503"/>
            <a:ext cx="7986973" cy="4991856"/>
          </a:xfrm>
          <a:prstGeom prst="rect">
            <a:avLst/>
          </a:prstGeom>
          <a:noFill/>
          <a:ln>
            <a:noFill/>
          </a:ln>
        </p:spPr>
      </p:pic>
      <p:sp>
        <p:nvSpPr>
          <p:cNvPr id="11" name="Rectangle 10">
            <a:extLst>
              <a:ext uri="{FF2B5EF4-FFF2-40B4-BE49-F238E27FC236}">
                <a16:creationId xmlns:a16="http://schemas.microsoft.com/office/drawing/2014/main" id="{029D497C-D8D0-7B10-5F94-73AD510050C2}"/>
              </a:ext>
            </a:extLst>
          </p:cNvPr>
          <p:cNvSpPr/>
          <p:nvPr/>
        </p:nvSpPr>
        <p:spPr>
          <a:xfrm>
            <a:off x="1841859" y="2225436"/>
            <a:ext cx="3984174" cy="766355"/>
          </a:xfrm>
          <a:prstGeom prst="rect">
            <a:avLst/>
          </a:prstGeom>
          <a:solidFill>
            <a:schemeClr val="tx2">
              <a:lumMod val="50000"/>
              <a:lumOff val="50000"/>
              <a:alpha val="3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41C85C-31EA-5C00-AD2F-808ACFF0AFE8}"/>
              </a:ext>
            </a:extLst>
          </p:cNvPr>
          <p:cNvSpPr/>
          <p:nvPr/>
        </p:nvSpPr>
        <p:spPr>
          <a:xfrm>
            <a:off x="5868361" y="2225436"/>
            <a:ext cx="1881049" cy="766355"/>
          </a:xfrm>
          <a:prstGeom prst="rect">
            <a:avLst/>
          </a:prstGeom>
          <a:solidFill>
            <a:schemeClr val="tx2">
              <a:lumMod val="50000"/>
              <a:lumOff val="50000"/>
              <a:alpha val="3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C67C37-A2A1-A425-88DB-B062E6B49657}"/>
              </a:ext>
            </a:extLst>
          </p:cNvPr>
          <p:cNvSpPr/>
          <p:nvPr/>
        </p:nvSpPr>
        <p:spPr>
          <a:xfrm>
            <a:off x="7792956" y="2225436"/>
            <a:ext cx="1803890" cy="766355"/>
          </a:xfrm>
          <a:prstGeom prst="rect">
            <a:avLst/>
          </a:prstGeom>
          <a:solidFill>
            <a:schemeClr val="tx2">
              <a:lumMod val="50000"/>
              <a:lumOff val="50000"/>
              <a:alpha val="3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77E7AB-1A0C-3C8A-779D-470AED1A3B4D}"/>
              </a:ext>
            </a:extLst>
          </p:cNvPr>
          <p:cNvSpPr/>
          <p:nvPr/>
        </p:nvSpPr>
        <p:spPr>
          <a:xfrm>
            <a:off x="1841859" y="3099856"/>
            <a:ext cx="7754987" cy="418408"/>
          </a:xfrm>
          <a:prstGeom prst="rect">
            <a:avLst/>
          </a:prstGeom>
          <a:solidFill>
            <a:schemeClr val="tx2">
              <a:lumMod val="50000"/>
              <a:lumOff val="50000"/>
              <a:alpha val="3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C38CAFA-7C71-3A30-1E39-8B67FB11CB94}"/>
              </a:ext>
            </a:extLst>
          </p:cNvPr>
          <p:cNvSpPr/>
          <p:nvPr/>
        </p:nvSpPr>
        <p:spPr>
          <a:xfrm>
            <a:off x="1841863" y="3578316"/>
            <a:ext cx="7754983" cy="1455238"/>
          </a:xfrm>
          <a:prstGeom prst="rect">
            <a:avLst/>
          </a:prstGeom>
          <a:solidFill>
            <a:schemeClr val="tx2">
              <a:lumMod val="50000"/>
              <a:lumOff val="50000"/>
              <a:alpha val="3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13E640E-22B7-4725-0A01-193E72C979C7}"/>
              </a:ext>
            </a:extLst>
          </p:cNvPr>
          <p:cNvSpPr/>
          <p:nvPr/>
        </p:nvSpPr>
        <p:spPr>
          <a:xfrm>
            <a:off x="1867987" y="5067479"/>
            <a:ext cx="7728859" cy="535456"/>
          </a:xfrm>
          <a:prstGeom prst="rect">
            <a:avLst/>
          </a:prstGeom>
          <a:solidFill>
            <a:schemeClr val="tx2">
              <a:lumMod val="50000"/>
              <a:lumOff val="50000"/>
              <a:alpha val="3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57B401B-8689-834D-2F58-F098C9F5F159}"/>
              </a:ext>
            </a:extLst>
          </p:cNvPr>
          <p:cNvSpPr/>
          <p:nvPr/>
        </p:nvSpPr>
        <p:spPr>
          <a:xfrm>
            <a:off x="1841859" y="5645568"/>
            <a:ext cx="7876904" cy="583297"/>
          </a:xfrm>
          <a:prstGeom prst="rect">
            <a:avLst/>
          </a:prstGeom>
          <a:solidFill>
            <a:schemeClr val="tx2">
              <a:lumMod val="50000"/>
              <a:lumOff val="50000"/>
              <a:alpha val="3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D29C09E-E70A-71EC-09B2-755575F1D3BC}"/>
              </a:ext>
            </a:extLst>
          </p:cNvPr>
          <p:cNvCxnSpPr>
            <a:stCxn id="11" idx="1"/>
          </p:cNvCxnSpPr>
          <p:nvPr/>
        </p:nvCxnSpPr>
        <p:spPr>
          <a:xfrm flipH="1" flipV="1">
            <a:off x="1420584" y="2225436"/>
            <a:ext cx="421275" cy="38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658A30A-7D63-9937-8671-283550B9C9DC}"/>
              </a:ext>
            </a:extLst>
          </p:cNvPr>
          <p:cNvCxnSpPr>
            <a:cxnSpLocks/>
            <a:stCxn id="14" idx="1"/>
            <a:endCxn id="43" idx="3"/>
          </p:cNvCxnSpPr>
          <p:nvPr/>
        </p:nvCxnSpPr>
        <p:spPr>
          <a:xfrm flipH="1" flipV="1">
            <a:off x="1629555" y="3277855"/>
            <a:ext cx="212304" cy="31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54991AA-13EC-3EC0-2CB9-44B059E796AD}"/>
              </a:ext>
            </a:extLst>
          </p:cNvPr>
          <p:cNvCxnSpPr>
            <a:cxnSpLocks/>
            <a:stCxn id="15" idx="3"/>
          </p:cNvCxnSpPr>
          <p:nvPr/>
        </p:nvCxnSpPr>
        <p:spPr>
          <a:xfrm>
            <a:off x="9596846" y="4305935"/>
            <a:ext cx="511505" cy="36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112803F-A38C-FFFE-FA20-22D3BF4AA9F6}"/>
              </a:ext>
            </a:extLst>
          </p:cNvPr>
          <p:cNvCxnSpPr>
            <a:cxnSpLocks/>
            <a:stCxn id="16" idx="1"/>
            <a:endCxn id="47" idx="3"/>
          </p:cNvCxnSpPr>
          <p:nvPr/>
        </p:nvCxnSpPr>
        <p:spPr>
          <a:xfrm flipH="1" flipV="1">
            <a:off x="1621916" y="4758016"/>
            <a:ext cx="246071" cy="577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AD6942-0C4D-65D8-BB79-07DBBAEDBCB4}"/>
              </a:ext>
            </a:extLst>
          </p:cNvPr>
          <p:cNvCxnSpPr>
            <a:cxnSpLocks/>
            <a:stCxn id="17" idx="1"/>
            <a:endCxn id="50" idx="3"/>
          </p:cNvCxnSpPr>
          <p:nvPr/>
        </p:nvCxnSpPr>
        <p:spPr>
          <a:xfrm flipH="1" flipV="1">
            <a:off x="1618157" y="5937216"/>
            <a:ext cx="2237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A249B98-D1AA-DA17-40DC-DA12A407B94A}"/>
              </a:ext>
            </a:extLst>
          </p:cNvPr>
          <p:cNvCxnSpPr>
            <a:cxnSpLocks/>
            <a:stCxn id="12" idx="0"/>
          </p:cNvCxnSpPr>
          <p:nvPr/>
        </p:nvCxnSpPr>
        <p:spPr>
          <a:xfrm flipV="1">
            <a:off x="6808886" y="1018903"/>
            <a:ext cx="836026" cy="1206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EE99FB5-C9F7-7494-1F9A-0A0D248A8BE2}"/>
              </a:ext>
            </a:extLst>
          </p:cNvPr>
          <p:cNvCxnSpPr>
            <a:cxnSpLocks/>
            <a:stCxn id="13" idx="0"/>
          </p:cNvCxnSpPr>
          <p:nvPr/>
        </p:nvCxnSpPr>
        <p:spPr>
          <a:xfrm flipV="1">
            <a:off x="8694901" y="1255065"/>
            <a:ext cx="1387322" cy="970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94184E8-8025-57DF-3E86-4520C140AACB}"/>
              </a:ext>
            </a:extLst>
          </p:cNvPr>
          <p:cNvSpPr/>
          <p:nvPr/>
        </p:nvSpPr>
        <p:spPr>
          <a:xfrm>
            <a:off x="31503" y="1018903"/>
            <a:ext cx="1621916" cy="1098468"/>
          </a:xfrm>
          <a:prstGeom prst="rect">
            <a:avLst/>
          </a:prstGeom>
          <a:solidFill>
            <a:schemeClr val="tx2">
              <a:lumMod val="50000"/>
              <a:lumOff val="50000"/>
              <a:alpha val="3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tx2"/>
                </a:solidFill>
              </a:rPr>
              <a:t>Collection is the </a:t>
            </a:r>
            <a:r>
              <a:rPr lang="da-DK" sz="1200" dirty="0" err="1">
                <a:solidFill>
                  <a:schemeClr val="tx2"/>
                </a:solidFill>
              </a:rPr>
              <a:t>name</a:t>
            </a:r>
            <a:r>
              <a:rPr lang="da-DK" sz="1200" dirty="0">
                <a:solidFill>
                  <a:schemeClr val="tx2"/>
                </a:solidFill>
              </a:rPr>
              <a:t> of the folder on MS Teams in </a:t>
            </a:r>
            <a:r>
              <a:rPr lang="da-DK" sz="1200" dirty="0" err="1">
                <a:solidFill>
                  <a:schemeClr val="tx2"/>
                </a:solidFill>
              </a:rPr>
              <a:t>which</a:t>
            </a:r>
            <a:r>
              <a:rPr lang="da-DK" sz="1200" dirty="0">
                <a:solidFill>
                  <a:schemeClr val="tx2"/>
                </a:solidFill>
              </a:rPr>
              <a:t> </a:t>
            </a:r>
            <a:r>
              <a:rPr lang="da-DK" sz="1200" dirty="0" err="1">
                <a:solidFill>
                  <a:schemeClr val="tx2"/>
                </a:solidFill>
              </a:rPr>
              <a:t>you</a:t>
            </a:r>
            <a:r>
              <a:rPr lang="da-DK" sz="1200" dirty="0">
                <a:solidFill>
                  <a:schemeClr val="tx2"/>
                </a:solidFill>
              </a:rPr>
              <a:t> have </a:t>
            </a:r>
            <a:r>
              <a:rPr lang="da-DK" sz="1200" dirty="0" err="1">
                <a:solidFill>
                  <a:schemeClr val="tx2"/>
                </a:solidFill>
              </a:rPr>
              <a:t>stored</a:t>
            </a:r>
            <a:r>
              <a:rPr lang="da-DK" sz="1200" dirty="0">
                <a:solidFill>
                  <a:schemeClr val="tx2"/>
                </a:solidFill>
              </a:rPr>
              <a:t> </a:t>
            </a:r>
            <a:r>
              <a:rPr lang="da-DK" sz="1200" dirty="0" err="1">
                <a:solidFill>
                  <a:schemeClr val="tx2"/>
                </a:solidFill>
              </a:rPr>
              <a:t>your</a:t>
            </a:r>
            <a:r>
              <a:rPr lang="da-DK" sz="1200" dirty="0">
                <a:solidFill>
                  <a:schemeClr val="tx2"/>
                </a:solidFill>
              </a:rPr>
              <a:t> </a:t>
            </a:r>
            <a:r>
              <a:rPr lang="da-DK" sz="1200" dirty="0" err="1">
                <a:solidFill>
                  <a:schemeClr val="tx2"/>
                </a:solidFill>
              </a:rPr>
              <a:t>documents</a:t>
            </a:r>
            <a:endParaRPr lang="en-US" sz="1200" dirty="0">
              <a:solidFill>
                <a:schemeClr val="tx2"/>
              </a:solidFill>
            </a:endParaRPr>
          </a:p>
        </p:txBody>
      </p:sp>
      <p:sp>
        <p:nvSpPr>
          <p:cNvPr id="43" name="Rectangle 42">
            <a:extLst>
              <a:ext uri="{FF2B5EF4-FFF2-40B4-BE49-F238E27FC236}">
                <a16:creationId xmlns:a16="http://schemas.microsoft.com/office/drawing/2014/main" id="{4756C634-7005-E225-F2E1-FC0C64ADF743}"/>
              </a:ext>
            </a:extLst>
          </p:cNvPr>
          <p:cNvSpPr/>
          <p:nvPr/>
        </p:nvSpPr>
        <p:spPr>
          <a:xfrm>
            <a:off x="7639" y="3075042"/>
            <a:ext cx="1621916" cy="405625"/>
          </a:xfrm>
          <a:prstGeom prst="rect">
            <a:avLst/>
          </a:prstGeom>
          <a:solidFill>
            <a:schemeClr val="tx2">
              <a:lumMod val="50000"/>
              <a:lumOff val="50000"/>
              <a:alpha val="3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dirty="0" err="1">
                <a:solidFill>
                  <a:schemeClr val="tx2"/>
                </a:solidFill>
              </a:rPr>
              <a:t>Your</a:t>
            </a:r>
            <a:r>
              <a:rPr lang="da-DK" sz="1200" dirty="0">
                <a:solidFill>
                  <a:schemeClr val="tx2"/>
                </a:solidFill>
              </a:rPr>
              <a:t> </a:t>
            </a:r>
            <a:r>
              <a:rPr lang="da-DK" sz="1200" dirty="0" err="1">
                <a:solidFill>
                  <a:schemeClr val="tx2"/>
                </a:solidFill>
              </a:rPr>
              <a:t>previous</a:t>
            </a:r>
            <a:r>
              <a:rPr lang="da-DK" sz="1200" dirty="0">
                <a:solidFill>
                  <a:schemeClr val="tx2"/>
                </a:solidFill>
              </a:rPr>
              <a:t> </a:t>
            </a:r>
            <a:r>
              <a:rPr lang="da-DK" sz="1200" dirty="0" err="1">
                <a:solidFill>
                  <a:schemeClr val="tx2"/>
                </a:solidFill>
              </a:rPr>
              <a:t>question</a:t>
            </a:r>
            <a:endParaRPr lang="en-US" sz="1200" dirty="0">
              <a:solidFill>
                <a:schemeClr val="tx2"/>
              </a:solidFill>
            </a:endParaRPr>
          </a:p>
        </p:txBody>
      </p:sp>
      <p:sp>
        <p:nvSpPr>
          <p:cNvPr id="47" name="Rectangle 46">
            <a:extLst>
              <a:ext uri="{FF2B5EF4-FFF2-40B4-BE49-F238E27FC236}">
                <a16:creationId xmlns:a16="http://schemas.microsoft.com/office/drawing/2014/main" id="{F4506812-6DBD-C5BE-5CB4-EB4D25746C37}"/>
              </a:ext>
            </a:extLst>
          </p:cNvPr>
          <p:cNvSpPr/>
          <p:nvPr/>
        </p:nvSpPr>
        <p:spPr>
          <a:xfrm>
            <a:off x="0" y="3947095"/>
            <a:ext cx="1621916" cy="1621841"/>
          </a:xfrm>
          <a:prstGeom prst="rect">
            <a:avLst/>
          </a:prstGeom>
          <a:solidFill>
            <a:schemeClr val="tx2">
              <a:lumMod val="50000"/>
              <a:lumOff val="50000"/>
              <a:alpha val="3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tx2"/>
                </a:solidFill>
              </a:rPr>
              <a:t>The </a:t>
            </a:r>
            <a:r>
              <a:rPr lang="da-DK" sz="1200" dirty="0" err="1">
                <a:solidFill>
                  <a:schemeClr val="tx2"/>
                </a:solidFill>
              </a:rPr>
              <a:t>sources</a:t>
            </a:r>
            <a:r>
              <a:rPr lang="da-DK" sz="1200" dirty="0">
                <a:solidFill>
                  <a:schemeClr val="tx2"/>
                </a:solidFill>
              </a:rPr>
              <a:t> </a:t>
            </a:r>
            <a:r>
              <a:rPr lang="da-DK" sz="1200" dirty="0" err="1">
                <a:solidFill>
                  <a:schemeClr val="tx2"/>
                </a:solidFill>
              </a:rPr>
              <a:t>that</a:t>
            </a:r>
            <a:r>
              <a:rPr lang="da-DK" sz="1200" dirty="0">
                <a:solidFill>
                  <a:schemeClr val="tx2"/>
                </a:solidFill>
              </a:rPr>
              <a:t> link </a:t>
            </a:r>
            <a:r>
              <a:rPr lang="da-DK" sz="1200" dirty="0" err="1">
                <a:solidFill>
                  <a:schemeClr val="tx2"/>
                </a:solidFill>
              </a:rPr>
              <a:t>directly</a:t>
            </a:r>
            <a:r>
              <a:rPr lang="da-DK" sz="1200" dirty="0">
                <a:solidFill>
                  <a:schemeClr val="tx2"/>
                </a:solidFill>
              </a:rPr>
              <a:t> to the PDF and page </a:t>
            </a:r>
            <a:r>
              <a:rPr lang="da-DK" sz="1200" dirty="0" err="1">
                <a:solidFill>
                  <a:schemeClr val="tx2"/>
                </a:solidFill>
              </a:rPr>
              <a:t>where</a:t>
            </a:r>
            <a:r>
              <a:rPr lang="da-DK" sz="1200" dirty="0">
                <a:solidFill>
                  <a:schemeClr val="tx2"/>
                </a:solidFill>
              </a:rPr>
              <a:t> it </a:t>
            </a:r>
            <a:r>
              <a:rPr lang="da-DK" sz="1200" dirty="0" err="1">
                <a:solidFill>
                  <a:schemeClr val="tx2"/>
                </a:solidFill>
              </a:rPr>
              <a:t>found</a:t>
            </a:r>
            <a:r>
              <a:rPr lang="da-DK" sz="1200" dirty="0">
                <a:solidFill>
                  <a:schemeClr val="tx2"/>
                </a:solidFill>
              </a:rPr>
              <a:t> the information </a:t>
            </a:r>
            <a:r>
              <a:rPr lang="da-DK" sz="1200" dirty="0" err="1">
                <a:solidFill>
                  <a:schemeClr val="tx2"/>
                </a:solidFill>
              </a:rPr>
              <a:t>that</a:t>
            </a:r>
            <a:r>
              <a:rPr lang="da-DK" sz="1200" dirty="0">
                <a:solidFill>
                  <a:schemeClr val="tx2"/>
                </a:solidFill>
              </a:rPr>
              <a:t> it </a:t>
            </a:r>
            <a:r>
              <a:rPr lang="da-DK" sz="1200" dirty="0" err="1">
                <a:solidFill>
                  <a:schemeClr val="tx2"/>
                </a:solidFill>
              </a:rPr>
              <a:t>based</a:t>
            </a:r>
            <a:r>
              <a:rPr lang="da-DK" sz="1200" dirty="0">
                <a:solidFill>
                  <a:schemeClr val="tx2"/>
                </a:solidFill>
              </a:rPr>
              <a:t> </a:t>
            </a:r>
            <a:r>
              <a:rPr lang="da-DK" sz="1200" dirty="0" err="1">
                <a:solidFill>
                  <a:schemeClr val="tx2"/>
                </a:solidFill>
              </a:rPr>
              <a:t>its</a:t>
            </a:r>
            <a:r>
              <a:rPr lang="da-DK" sz="1200" dirty="0">
                <a:solidFill>
                  <a:schemeClr val="tx2"/>
                </a:solidFill>
              </a:rPr>
              <a:t> </a:t>
            </a:r>
            <a:r>
              <a:rPr lang="da-DK" sz="1200" dirty="0" err="1">
                <a:solidFill>
                  <a:schemeClr val="tx2"/>
                </a:solidFill>
              </a:rPr>
              <a:t>answer</a:t>
            </a:r>
            <a:r>
              <a:rPr lang="da-DK" sz="1200" dirty="0">
                <a:solidFill>
                  <a:schemeClr val="tx2"/>
                </a:solidFill>
              </a:rPr>
              <a:t> on. VERIFY THEM!</a:t>
            </a:r>
            <a:endParaRPr lang="en-US" sz="1200" dirty="0">
              <a:solidFill>
                <a:schemeClr val="tx2"/>
              </a:solidFill>
            </a:endParaRPr>
          </a:p>
        </p:txBody>
      </p:sp>
      <p:sp>
        <p:nvSpPr>
          <p:cNvPr id="50" name="Rectangle 49">
            <a:extLst>
              <a:ext uri="{FF2B5EF4-FFF2-40B4-BE49-F238E27FC236}">
                <a16:creationId xmlns:a16="http://schemas.microsoft.com/office/drawing/2014/main" id="{4BE30D7A-A474-0260-249A-DF81C46B57F3}"/>
              </a:ext>
            </a:extLst>
          </p:cNvPr>
          <p:cNvSpPr/>
          <p:nvPr/>
        </p:nvSpPr>
        <p:spPr>
          <a:xfrm>
            <a:off x="-3759" y="5734403"/>
            <a:ext cx="1621916" cy="405625"/>
          </a:xfrm>
          <a:prstGeom prst="rect">
            <a:avLst/>
          </a:prstGeom>
          <a:solidFill>
            <a:schemeClr val="tx2">
              <a:lumMod val="50000"/>
              <a:lumOff val="50000"/>
              <a:alpha val="3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dirty="0" err="1">
                <a:solidFill>
                  <a:schemeClr val="tx2"/>
                </a:solidFill>
              </a:rPr>
              <a:t>Chatbox</a:t>
            </a:r>
            <a:r>
              <a:rPr lang="da-DK" sz="1200" dirty="0">
                <a:solidFill>
                  <a:schemeClr val="tx2"/>
                </a:solidFill>
              </a:rPr>
              <a:t> to type </a:t>
            </a:r>
            <a:r>
              <a:rPr lang="da-DK" sz="1200" dirty="0" err="1">
                <a:solidFill>
                  <a:schemeClr val="tx2"/>
                </a:solidFill>
              </a:rPr>
              <a:t>your</a:t>
            </a:r>
            <a:r>
              <a:rPr lang="da-DK" sz="1200" dirty="0">
                <a:solidFill>
                  <a:schemeClr val="tx2"/>
                </a:solidFill>
              </a:rPr>
              <a:t> </a:t>
            </a:r>
            <a:r>
              <a:rPr lang="da-DK" sz="1200" dirty="0" err="1">
                <a:solidFill>
                  <a:schemeClr val="tx2"/>
                </a:solidFill>
              </a:rPr>
              <a:t>question</a:t>
            </a:r>
            <a:endParaRPr lang="en-US" sz="1200" dirty="0">
              <a:solidFill>
                <a:schemeClr val="tx2"/>
              </a:solidFill>
            </a:endParaRPr>
          </a:p>
        </p:txBody>
      </p:sp>
      <p:sp>
        <p:nvSpPr>
          <p:cNvPr id="52" name="Rectangle 51">
            <a:extLst>
              <a:ext uri="{FF2B5EF4-FFF2-40B4-BE49-F238E27FC236}">
                <a16:creationId xmlns:a16="http://schemas.microsoft.com/office/drawing/2014/main" id="{BC1FF332-B728-2D07-9C74-3C7EA30EA0EE}"/>
              </a:ext>
            </a:extLst>
          </p:cNvPr>
          <p:cNvSpPr/>
          <p:nvPr/>
        </p:nvSpPr>
        <p:spPr>
          <a:xfrm>
            <a:off x="6981998" y="252547"/>
            <a:ext cx="2371008" cy="736329"/>
          </a:xfrm>
          <a:prstGeom prst="rect">
            <a:avLst/>
          </a:prstGeom>
          <a:solidFill>
            <a:schemeClr val="tx2">
              <a:lumMod val="50000"/>
              <a:lumOff val="50000"/>
              <a:alpha val="3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tx2"/>
                </a:solidFill>
              </a:rPr>
              <a:t>How ”</a:t>
            </a:r>
            <a:r>
              <a:rPr lang="da-DK" sz="1200" dirty="0" err="1">
                <a:solidFill>
                  <a:schemeClr val="tx2"/>
                </a:solidFill>
              </a:rPr>
              <a:t>fuzzy</a:t>
            </a:r>
            <a:r>
              <a:rPr lang="da-DK" sz="1200" dirty="0">
                <a:solidFill>
                  <a:schemeClr val="tx2"/>
                </a:solidFill>
              </a:rPr>
              <a:t>” </a:t>
            </a:r>
            <a:r>
              <a:rPr lang="da-DK" sz="1200" dirty="0" err="1">
                <a:solidFill>
                  <a:schemeClr val="tx2"/>
                </a:solidFill>
              </a:rPr>
              <a:t>you</a:t>
            </a:r>
            <a:r>
              <a:rPr lang="da-DK" sz="1200" dirty="0">
                <a:solidFill>
                  <a:schemeClr val="tx2"/>
                </a:solidFill>
              </a:rPr>
              <a:t> </a:t>
            </a:r>
            <a:r>
              <a:rPr lang="da-DK" sz="1200" dirty="0" err="1">
                <a:solidFill>
                  <a:schemeClr val="tx2"/>
                </a:solidFill>
              </a:rPr>
              <a:t>want</a:t>
            </a:r>
            <a:r>
              <a:rPr lang="da-DK" sz="1200" dirty="0">
                <a:solidFill>
                  <a:schemeClr val="tx2"/>
                </a:solidFill>
              </a:rPr>
              <a:t> </a:t>
            </a:r>
            <a:r>
              <a:rPr lang="da-DK" sz="1200" dirty="0" err="1">
                <a:solidFill>
                  <a:schemeClr val="tx2"/>
                </a:solidFill>
              </a:rPr>
              <a:t>your</a:t>
            </a:r>
            <a:r>
              <a:rPr lang="da-DK" sz="1200" dirty="0">
                <a:solidFill>
                  <a:schemeClr val="tx2"/>
                </a:solidFill>
              </a:rPr>
              <a:t> </a:t>
            </a:r>
            <a:r>
              <a:rPr lang="da-DK" sz="1200" dirty="0" err="1">
                <a:solidFill>
                  <a:schemeClr val="tx2"/>
                </a:solidFill>
              </a:rPr>
              <a:t>search</a:t>
            </a:r>
            <a:r>
              <a:rPr lang="da-DK" sz="1200" dirty="0">
                <a:solidFill>
                  <a:schemeClr val="tx2"/>
                </a:solidFill>
              </a:rPr>
              <a:t> to </a:t>
            </a:r>
            <a:r>
              <a:rPr lang="da-DK" sz="1200" dirty="0" err="1">
                <a:solidFill>
                  <a:schemeClr val="tx2"/>
                </a:solidFill>
              </a:rPr>
              <a:t>be</a:t>
            </a:r>
            <a:r>
              <a:rPr lang="da-DK" sz="1200" dirty="0">
                <a:solidFill>
                  <a:schemeClr val="tx2"/>
                </a:solidFill>
              </a:rPr>
              <a:t>. </a:t>
            </a:r>
            <a:r>
              <a:rPr lang="da-DK" sz="1200" dirty="0" err="1">
                <a:solidFill>
                  <a:schemeClr val="tx2"/>
                </a:solidFill>
              </a:rPr>
              <a:t>Bigger</a:t>
            </a:r>
            <a:r>
              <a:rPr lang="da-DK" sz="1200" dirty="0">
                <a:solidFill>
                  <a:schemeClr val="tx2"/>
                </a:solidFill>
              </a:rPr>
              <a:t> </a:t>
            </a:r>
            <a:r>
              <a:rPr lang="da-DK" sz="1200" dirty="0" err="1">
                <a:solidFill>
                  <a:schemeClr val="tx2"/>
                </a:solidFill>
              </a:rPr>
              <a:t>number</a:t>
            </a:r>
            <a:r>
              <a:rPr lang="da-DK" sz="1200" dirty="0">
                <a:solidFill>
                  <a:schemeClr val="tx2"/>
                </a:solidFill>
              </a:rPr>
              <a:t> is more </a:t>
            </a:r>
            <a:r>
              <a:rPr lang="da-DK" sz="1200" dirty="0" err="1">
                <a:solidFill>
                  <a:schemeClr val="tx2"/>
                </a:solidFill>
              </a:rPr>
              <a:t>fuzzy</a:t>
            </a:r>
            <a:r>
              <a:rPr lang="da-DK" sz="1200" dirty="0">
                <a:solidFill>
                  <a:schemeClr val="tx2"/>
                </a:solidFill>
              </a:rPr>
              <a:t>, smaller </a:t>
            </a:r>
            <a:r>
              <a:rPr lang="da-DK" sz="1200" dirty="0" err="1">
                <a:solidFill>
                  <a:schemeClr val="tx2"/>
                </a:solidFill>
              </a:rPr>
              <a:t>number</a:t>
            </a:r>
            <a:r>
              <a:rPr lang="da-DK" sz="1200" dirty="0">
                <a:solidFill>
                  <a:schemeClr val="tx2"/>
                </a:solidFill>
              </a:rPr>
              <a:t> is more </a:t>
            </a:r>
            <a:r>
              <a:rPr lang="da-DK" sz="1200" dirty="0" err="1">
                <a:solidFill>
                  <a:schemeClr val="tx2"/>
                </a:solidFill>
              </a:rPr>
              <a:t>accurate</a:t>
            </a:r>
            <a:endParaRPr lang="en-US" sz="1200" dirty="0">
              <a:solidFill>
                <a:schemeClr val="tx2"/>
              </a:solidFill>
            </a:endParaRPr>
          </a:p>
        </p:txBody>
      </p:sp>
      <p:sp>
        <p:nvSpPr>
          <p:cNvPr id="53" name="Rectangle 52">
            <a:extLst>
              <a:ext uri="{FF2B5EF4-FFF2-40B4-BE49-F238E27FC236}">
                <a16:creationId xmlns:a16="http://schemas.microsoft.com/office/drawing/2014/main" id="{C99B7B4E-57DB-4F0B-3208-D37BAE49AEE5}"/>
              </a:ext>
            </a:extLst>
          </p:cNvPr>
          <p:cNvSpPr/>
          <p:nvPr/>
        </p:nvSpPr>
        <p:spPr>
          <a:xfrm>
            <a:off x="9718763" y="443500"/>
            <a:ext cx="2122905" cy="736329"/>
          </a:xfrm>
          <a:prstGeom prst="rect">
            <a:avLst/>
          </a:prstGeom>
          <a:solidFill>
            <a:schemeClr val="tx2">
              <a:lumMod val="50000"/>
              <a:lumOff val="50000"/>
              <a:alpha val="3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tx2"/>
                </a:solidFill>
              </a:rPr>
              <a:t>The max </a:t>
            </a:r>
            <a:r>
              <a:rPr lang="da-DK" sz="1200" dirty="0" err="1">
                <a:solidFill>
                  <a:schemeClr val="tx2"/>
                </a:solidFill>
              </a:rPr>
              <a:t>number</a:t>
            </a:r>
            <a:r>
              <a:rPr lang="da-DK" sz="1200" dirty="0">
                <a:solidFill>
                  <a:schemeClr val="tx2"/>
                </a:solidFill>
              </a:rPr>
              <a:t> of </a:t>
            </a:r>
            <a:r>
              <a:rPr lang="da-DK" sz="1200" dirty="0" err="1">
                <a:solidFill>
                  <a:schemeClr val="tx2"/>
                </a:solidFill>
              </a:rPr>
              <a:t>sources</a:t>
            </a:r>
            <a:r>
              <a:rPr lang="da-DK" sz="1200" dirty="0">
                <a:solidFill>
                  <a:schemeClr val="tx2"/>
                </a:solidFill>
              </a:rPr>
              <a:t> the </a:t>
            </a:r>
            <a:r>
              <a:rPr lang="da-DK" sz="1200" dirty="0" err="1">
                <a:solidFill>
                  <a:schemeClr val="tx2"/>
                </a:solidFill>
              </a:rPr>
              <a:t>tool</a:t>
            </a:r>
            <a:r>
              <a:rPr lang="da-DK" sz="1200" dirty="0">
                <a:solidFill>
                  <a:schemeClr val="tx2"/>
                </a:solidFill>
              </a:rPr>
              <a:t> </a:t>
            </a:r>
            <a:r>
              <a:rPr lang="da-DK" sz="1200" dirty="0" err="1">
                <a:solidFill>
                  <a:schemeClr val="tx2"/>
                </a:solidFill>
              </a:rPr>
              <a:t>will</a:t>
            </a:r>
            <a:r>
              <a:rPr lang="da-DK" sz="1200" dirty="0">
                <a:solidFill>
                  <a:schemeClr val="tx2"/>
                </a:solidFill>
              </a:rPr>
              <a:t> </a:t>
            </a:r>
            <a:r>
              <a:rPr lang="da-DK" sz="1200" dirty="0" err="1">
                <a:solidFill>
                  <a:schemeClr val="tx2"/>
                </a:solidFill>
              </a:rPr>
              <a:t>return</a:t>
            </a:r>
            <a:r>
              <a:rPr lang="da-DK" sz="1200" dirty="0">
                <a:solidFill>
                  <a:schemeClr val="tx2"/>
                </a:solidFill>
              </a:rPr>
              <a:t>. Max is 10, default is 4</a:t>
            </a:r>
            <a:endParaRPr lang="en-US" sz="1200" dirty="0">
              <a:solidFill>
                <a:schemeClr val="tx2"/>
              </a:solidFill>
            </a:endParaRPr>
          </a:p>
        </p:txBody>
      </p:sp>
      <p:sp>
        <p:nvSpPr>
          <p:cNvPr id="54" name="Rectangle 53">
            <a:extLst>
              <a:ext uri="{FF2B5EF4-FFF2-40B4-BE49-F238E27FC236}">
                <a16:creationId xmlns:a16="http://schemas.microsoft.com/office/drawing/2014/main" id="{456B26E8-B403-2714-08B9-2F595980EC1E}"/>
              </a:ext>
            </a:extLst>
          </p:cNvPr>
          <p:cNvSpPr/>
          <p:nvPr/>
        </p:nvSpPr>
        <p:spPr>
          <a:xfrm>
            <a:off x="10082223" y="3947095"/>
            <a:ext cx="1622097" cy="970371"/>
          </a:xfrm>
          <a:prstGeom prst="rect">
            <a:avLst/>
          </a:prstGeom>
          <a:solidFill>
            <a:schemeClr val="tx2">
              <a:lumMod val="50000"/>
              <a:lumOff val="50000"/>
              <a:alpha val="30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200" dirty="0">
                <a:solidFill>
                  <a:schemeClr val="tx2"/>
                </a:solidFill>
              </a:rPr>
              <a:t>The </a:t>
            </a:r>
            <a:r>
              <a:rPr lang="da-DK" sz="1200" dirty="0" err="1">
                <a:solidFill>
                  <a:schemeClr val="tx2"/>
                </a:solidFill>
              </a:rPr>
              <a:t>summarised</a:t>
            </a:r>
            <a:r>
              <a:rPr lang="da-DK" sz="1200" dirty="0">
                <a:solidFill>
                  <a:schemeClr val="tx2"/>
                </a:solidFill>
              </a:rPr>
              <a:t> </a:t>
            </a:r>
            <a:r>
              <a:rPr lang="da-DK" sz="1200" dirty="0" err="1">
                <a:solidFill>
                  <a:schemeClr val="tx2"/>
                </a:solidFill>
              </a:rPr>
              <a:t>answer</a:t>
            </a:r>
            <a:r>
              <a:rPr lang="da-DK" sz="1200" dirty="0">
                <a:solidFill>
                  <a:schemeClr val="tx2"/>
                </a:solidFill>
              </a:rPr>
              <a:t> </a:t>
            </a:r>
            <a:r>
              <a:rPr lang="da-DK" sz="1200" dirty="0" err="1">
                <a:solidFill>
                  <a:schemeClr val="tx2"/>
                </a:solidFill>
              </a:rPr>
              <a:t>based</a:t>
            </a:r>
            <a:r>
              <a:rPr lang="da-DK" sz="1200" dirty="0">
                <a:solidFill>
                  <a:schemeClr val="tx2"/>
                </a:solidFill>
              </a:rPr>
              <a:t> on the source information </a:t>
            </a:r>
            <a:endParaRPr lang="en-US" sz="1200" dirty="0">
              <a:solidFill>
                <a:schemeClr val="tx2"/>
              </a:solidFill>
            </a:endParaRPr>
          </a:p>
        </p:txBody>
      </p:sp>
      <p:sp>
        <p:nvSpPr>
          <p:cNvPr id="2" name="Slide Number Placeholder 1">
            <a:extLst>
              <a:ext uri="{FF2B5EF4-FFF2-40B4-BE49-F238E27FC236}">
                <a16:creationId xmlns:a16="http://schemas.microsoft.com/office/drawing/2014/main" id="{7461B56D-6247-BC69-2C30-274C796A5E29}"/>
              </a:ext>
            </a:extLst>
          </p:cNvPr>
          <p:cNvSpPr>
            <a:spLocks noGrp="1"/>
          </p:cNvSpPr>
          <p:nvPr>
            <p:ph type="sldNum" sz="quarter" idx="12"/>
          </p:nvPr>
        </p:nvSpPr>
        <p:spPr/>
        <p:txBody>
          <a:bodyPr/>
          <a:lstStyle/>
          <a:p>
            <a:fld id="{FA118319-B8F5-404C-B23A-2CAA576C0E9E}" type="slidenum">
              <a:rPr lang="en-DK" smtClean="0"/>
              <a:pPr/>
              <a:t>15</a:t>
            </a:fld>
            <a:endParaRPr lang="en-DK"/>
          </a:p>
        </p:txBody>
      </p:sp>
    </p:spTree>
    <p:extLst>
      <p:ext uri="{BB962C8B-B14F-4D97-AF65-F5344CB8AC3E}">
        <p14:creationId xmlns:p14="http://schemas.microsoft.com/office/powerpoint/2010/main" val="1986246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F87DA6-267E-14B5-44F5-178F15DFECA8}"/>
              </a:ext>
            </a:extLst>
          </p:cNvPr>
          <p:cNvSpPr>
            <a:spLocks noGrp="1"/>
          </p:cNvSpPr>
          <p:nvPr>
            <p:ph type="sldNum" sz="quarter" idx="12"/>
          </p:nvPr>
        </p:nvSpPr>
        <p:spPr/>
        <p:txBody>
          <a:bodyPr/>
          <a:lstStyle/>
          <a:p>
            <a:fld id="{FA118319-B8F5-404C-B23A-2CAA576C0E9E}" type="slidenum">
              <a:rPr lang="en-DK" smtClean="0"/>
              <a:pPr/>
              <a:t>16</a:t>
            </a:fld>
            <a:endParaRPr lang="en-DK"/>
          </a:p>
        </p:txBody>
      </p:sp>
      <p:sp>
        <p:nvSpPr>
          <p:cNvPr id="3" name="Content Placeholder 2">
            <a:extLst>
              <a:ext uri="{FF2B5EF4-FFF2-40B4-BE49-F238E27FC236}">
                <a16:creationId xmlns:a16="http://schemas.microsoft.com/office/drawing/2014/main" id="{AEE5AB06-4F35-2EF4-2F26-30A254E6DE2D}"/>
              </a:ext>
            </a:extLst>
          </p:cNvPr>
          <p:cNvSpPr>
            <a:spLocks noGrp="1"/>
          </p:cNvSpPr>
          <p:nvPr>
            <p:ph idx="1"/>
          </p:nvPr>
        </p:nvSpPr>
        <p:spPr/>
        <p:txBody>
          <a:bodyPr>
            <a:normAutofit fontScale="92500" lnSpcReduction="10000"/>
          </a:bodyPr>
          <a:lstStyle/>
          <a:p>
            <a:r>
              <a:rPr lang="da-DK" dirty="0" err="1"/>
              <a:t>Create</a:t>
            </a:r>
            <a:r>
              <a:rPr lang="da-DK" dirty="0"/>
              <a:t> a folder in the </a:t>
            </a:r>
            <a:r>
              <a:rPr lang="da-DK" dirty="0" err="1"/>
              <a:t>following</a:t>
            </a:r>
            <a:r>
              <a:rPr lang="da-DK" dirty="0"/>
              <a:t> MS Teams:</a:t>
            </a:r>
            <a:br>
              <a:rPr lang="da-DK" dirty="0"/>
            </a:br>
            <a:r>
              <a:rPr lang="da-DK" sz="1200" dirty="0"/>
              <a:t>Folder </a:t>
            </a:r>
            <a:r>
              <a:rPr lang="da-DK" sz="1200" dirty="0" err="1"/>
              <a:t>name</a:t>
            </a:r>
            <a:r>
              <a:rPr lang="da-DK" sz="1200" dirty="0"/>
              <a:t> </a:t>
            </a:r>
            <a:r>
              <a:rPr lang="da-DK" sz="1200" dirty="0" err="1"/>
              <a:t>between</a:t>
            </a:r>
            <a:r>
              <a:rPr lang="da-DK" sz="1200" dirty="0"/>
              <a:t> 3-63 </a:t>
            </a:r>
            <a:r>
              <a:rPr lang="da-DK" sz="1200" dirty="0" err="1"/>
              <a:t>characters</a:t>
            </a:r>
            <a:r>
              <a:rPr lang="da-DK" sz="1200" dirty="0"/>
              <a:t/>
            </a:r>
            <a:br>
              <a:rPr lang="da-DK" sz="1200" dirty="0"/>
            </a:br>
            <a:r>
              <a:rPr lang="da-DK" sz="1200" dirty="0" err="1"/>
              <a:t>Only</a:t>
            </a:r>
            <a:r>
              <a:rPr lang="da-DK" sz="1200" dirty="0"/>
              <a:t> letters and </a:t>
            </a:r>
            <a:r>
              <a:rPr lang="da-DK" sz="1200" dirty="0" err="1"/>
              <a:t>numbers</a:t>
            </a:r>
            <a:r>
              <a:rPr lang="da-DK" sz="1200" dirty="0"/>
              <a:t> and - No </a:t>
            </a:r>
            <a:r>
              <a:rPr lang="da-DK" sz="1200" dirty="0" err="1"/>
              <a:t>special</a:t>
            </a:r>
            <a:r>
              <a:rPr lang="da-DK" sz="1200" dirty="0"/>
              <a:t> </a:t>
            </a:r>
            <a:r>
              <a:rPr lang="da-DK" sz="1200" dirty="0" err="1"/>
              <a:t>characters</a:t>
            </a:r>
            <a:r>
              <a:rPr lang="da-DK" sz="1200" dirty="0"/>
              <a:t>.</a:t>
            </a:r>
            <a:br>
              <a:rPr lang="da-DK" sz="1200" dirty="0"/>
            </a:br>
            <a:r>
              <a:rPr lang="da-DK" sz="1200" dirty="0"/>
              <a:t>No more </a:t>
            </a:r>
            <a:r>
              <a:rPr lang="da-DK" sz="1200" dirty="0" err="1"/>
              <a:t>than</a:t>
            </a:r>
            <a:r>
              <a:rPr lang="da-DK" sz="1200" dirty="0"/>
              <a:t> 1 – </a:t>
            </a:r>
            <a:r>
              <a:rPr lang="da-DK" sz="1200" dirty="0" err="1"/>
              <a:t>next</a:t>
            </a:r>
            <a:r>
              <a:rPr lang="da-DK" sz="1200" dirty="0"/>
              <a:t> to </a:t>
            </a:r>
            <a:r>
              <a:rPr lang="da-DK" sz="1200" dirty="0" err="1"/>
              <a:t>each</a:t>
            </a:r>
            <a:r>
              <a:rPr lang="da-DK" sz="1200" dirty="0"/>
              <a:t> </a:t>
            </a:r>
            <a:r>
              <a:rPr lang="da-DK" sz="1200" dirty="0" err="1"/>
              <a:t>other</a:t>
            </a:r>
            <a:r>
              <a:rPr lang="da-DK" sz="1200" dirty="0"/>
              <a:t/>
            </a:r>
            <a:br>
              <a:rPr lang="da-DK" sz="1200" dirty="0"/>
            </a:br>
            <a:r>
              <a:rPr lang="da-DK" sz="1200" b="1" u="sng" dirty="0"/>
              <a:t>NO SUBFOLDERS</a:t>
            </a:r>
          </a:p>
          <a:p>
            <a:endParaRPr lang="da-DK" dirty="0"/>
          </a:p>
          <a:p>
            <a:r>
              <a:rPr lang="da-DK" dirty="0" err="1"/>
              <a:t>Once</a:t>
            </a:r>
            <a:r>
              <a:rPr lang="da-DK" dirty="0"/>
              <a:t> </a:t>
            </a:r>
            <a:r>
              <a:rPr lang="da-DK" dirty="0" err="1"/>
              <a:t>created</a:t>
            </a:r>
            <a:r>
              <a:rPr lang="da-DK" dirty="0"/>
              <a:t>, upload English </a:t>
            </a:r>
            <a:r>
              <a:rPr lang="da-DK" dirty="0" err="1"/>
              <a:t>PDFs</a:t>
            </a:r>
            <a:r>
              <a:rPr lang="da-DK" dirty="0"/>
              <a:t> in the folder</a:t>
            </a:r>
          </a:p>
          <a:p>
            <a:r>
              <a:rPr lang="da-DK" dirty="0" err="1"/>
              <a:t>Automatically</a:t>
            </a:r>
            <a:r>
              <a:rPr lang="da-DK" dirty="0"/>
              <a:t> the </a:t>
            </a:r>
            <a:r>
              <a:rPr lang="da-DK" dirty="0" err="1"/>
              <a:t>PDFs</a:t>
            </a:r>
            <a:r>
              <a:rPr lang="da-DK" dirty="0"/>
              <a:t> </a:t>
            </a:r>
            <a:r>
              <a:rPr lang="da-DK" dirty="0" err="1"/>
              <a:t>will</a:t>
            </a:r>
            <a:r>
              <a:rPr lang="da-DK" dirty="0"/>
              <a:t> </a:t>
            </a:r>
            <a:r>
              <a:rPr lang="da-DK" dirty="0" err="1"/>
              <a:t>be</a:t>
            </a:r>
            <a:r>
              <a:rPr lang="da-DK" dirty="0"/>
              <a:t> </a:t>
            </a:r>
            <a:r>
              <a:rPr lang="da-DK" dirty="0" err="1"/>
              <a:t>uploaded</a:t>
            </a:r>
            <a:r>
              <a:rPr lang="da-DK" dirty="0"/>
              <a:t> to </a:t>
            </a:r>
            <a:r>
              <a:rPr lang="da-DK" dirty="0" err="1"/>
              <a:t>Azure</a:t>
            </a:r>
            <a:r>
              <a:rPr lang="da-DK" dirty="0"/>
              <a:t/>
            </a:r>
            <a:br>
              <a:rPr lang="da-DK" dirty="0"/>
            </a:br>
            <a:r>
              <a:rPr lang="da-DK" dirty="0"/>
              <a:t>and </a:t>
            </a:r>
            <a:r>
              <a:rPr lang="da-DK" dirty="0" err="1"/>
              <a:t>will</a:t>
            </a:r>
            <a:r>
              <a:rPr lang="da-DK" dirty="0"/>
              <a:t> </a:t>
            </a:r>
            <a:r>
              <a:rPr lang="da-DK" dirty="0" err="1"/>
              <a:t>be</a:t>
            </a:r>
            <a:r>
              <a:rPr lang="da-DK" dirty="0"/>
              <a:t> made </a:t>
            </a:r>
            <a:r>
              <a:rPr lang="da-DK" dirty="0" err="1"/>
              <a:t>available</a:t>
            </a:r>
            <a:r>
              <a:rPr lang="da-DK" dirty="0"/>
              <a:t> for the AI to </a:t>
            </a:r>
            <a:br>
              <a:rPr lang="da-DK" dirty="0"/>
            </a:br>
            <a:r>
              <a:rPr lang="da-DK" dirty="0" err="1"/>
              <a:t>investigate</a:t>
            </a:r>
            <a:r>
              <a:rPr lang="da-DK" dirty="0"/>
              <a:t> </a:t>
            </a:r>
            <a:r>
              <a:rPr lang="da-DK" dirty="0" err="1"/>
              <a:t>their</a:t>
            </a:r>
            <a:r>
              <a:rPr lang="da-DK" dirty="0"/>
              <a:t> </a:t>
            </a:r>
            <a:r>
              <a:rPr lang="da-DK" dirty="0" err="1"/>
              <a:t>content</a:t>
            </a:r>
            <a:r>
              <a:rPr lang="da-DK" dirty="0"/>
              <a:t> </a:t>
            </a:r>
          </a:p>
          <a:p>
            <a:endParaRPr lang="da-DK" dirty="0"/>
          </a:p>
          <a:p>
            <a:r>
              <a:rPr lang="en-US" dirty="0"/>
              <a:t>Go to </a:t>
            </a:r>
            <a:r>
              <a:rPr lang="en-US" dirty="0">
                <a:hlinkClick r:id="rId2"/>
              </a:rPr>
              <a:t>http://nnit-kitn.northeurope.cloudapp.azure.com/</a:t>
            </a:r>
            <a:r>
              <a:rPr lang="en-US" dirty="0"/>
              <a:t> while connected to the VPN</a:t>
            </a:r>
          </a:p>
          <a:p>
            <a:pPr marL="0" indent="0">
              <a:buNone/>
            </a:pPr>
            <a:r>
              <a:rPr lang="en-US" dirty="0"/>
              <a:t> </a:t>
            </a:r>
          </a:p>
          <a:p>
            <a:r>
              <a:rPr lang="en-US" dirty="0"/>
              <a:t>Select your collection (the same as the MS Teams folder you created) from the list</a:t>
            </a:r>
          </a:p>
          <a:p>
            <a:endParaRPr lang="en-US" dirty="0"/>
          </a:p>
          <a:p>
            <a:r>
              <a:rPr lang="en-US" dirty="0"/>
              <a:t>Ask away!</a:t>
            </a:r>
          </a:p>
          <a:p>
            <a:r>
              <a:rPr lang="en-US" dirty="0"/>
              <a:t>Verify your sources!</a:t>
            </a:r>
          </a:p>
        </p:txBody>
      </p:sp>
      <p:sp>
        <p:nvSpPr>
          <p:cNvPr id="4" name="Title 3">
            <a:extLst>
              <a:ext uri="{FF2B5EF4-FFF2-40B4-BE49-F238E27FC236}">
                <a16:creationId xmlns:a16="http://schemas.microsoft.com/office/drawing/2014/main" id="{020B9505-2C79-1841-E468-CC8EB01DB4F5}"/>
              </a:ext>
            </a:extLst>
          </p:cNvPr>
          <p:cNvSpPr>
            <a:spLocks noGrp="1"/>
          </p:cNvSpPr>
          <p:nvPr>
            <p:ph type="title"/>
          </p:nvPr>
        </p:nvSpPr>
        <p:spPr/>
        <p:txBody>
          <a:bodyPr>
            <a:normAutofit fontScale="90000"/>
          </a:bodyPr>
          <a:lstStyle/>
          <a:p>
            <a:r>
              <a:rPr lang="da-DK" dirty="0"/>
              <a:t>How to start </a:t>
            </a:r>
            <a:r>
              <a:rPr lang="da-DK" dirty="0" err="1"/>
              <a:t>using</a:t>
            </a:r>
            <a:r>
              <a:rPr lang="da-DK" dirty="0"/>
              <a:t> it?</a:t>
            </a:r>
            <a:endParaRPr lang="en-US" dirty="0"/>
          </a:p>
        </p:txBody>
      </p:sp>
      <p:sp>
        <p:nvSpPr>
          <p:cNvPr id="5" name="Date Placeholder 4">
            <a:extLst>
              <a:ext uri="{FF2B5EF4-FFF2-40B4-BE49-F238E27FC236}">
                <a16:creationId xmlns:a16="http://schemas.microsoft.com/office/drawing/2014/main" id="{D8DCBB70-A286-FD78-F50C-4036F0CDF15F}"/>
              </a:ext>
            </a:extLst>
          </p:cNvPr>
          <p:cNvSpPr>
            <a:spLocks noGrp="1"/>
          </p:cNvSpPr>
          <p:nvPr>
            <p:ph type="dt" sz="half" idx="10"/>
          </p:nvPr>
        </p:nvSpPr>
        <p:spPr/>
        <p:txBody>
          <a:bodyPr/>
          <a:lstStyle/>
          <a:p>
            <a:fld id="{144FFD22-0E99-4B72-84E5-9230C62E0913}" type="datetime1">
              <a:rPr lang="en-US" smtClean="0"/>
              <a:t>5/19/2024</a:t>
            </a:fld>
            <a:endParaRPr lang="en-DK"/>
          </a:p>
        </p:txBody>
      </p:sp>
      <p:sp>
        <p:nvSpPr>
          <p:cNvPr id="6" name="Footer Placeholder 5">
            <a:extLst>
              <a:ext uri="{FF2B5EF4-FFF2-40B4-BE49-F238E27FC236}">
                <a16:creationId xmlns:a16="http://schemas.microsoft.com/office/drawing/2014/main" id="{76986A43-5E6D-94DD-B506-7AFF1D855AF3}"/>
              </a:ext>
            </a:extLst>
          </p:cNvPr>
          <p:cNvSpPr>
            <a:spLocks noGrp="1"/>
          </p:cNvSpPr>
          <p:nvPr>
            <p:ph type="ftr" sz="quarter" idx="11"/>
          </p:nvPr>
        </p:nvSpPr>
        <p:spPr/>
        <p:txBody>
          <a:bodyPr/>
          <a:lstStyle/>
          <a:p>
            <a:r>
              <a:rPr lang="en-US"/>
              <a:t>Classification Internal Use   Author SALA Approved by SALA Version 1 </a:t>
            </a:r>
            <a:endParaRPr lang="en-DK"/>
          </a:p>
        </p:txBody>
      </p:sp>
      <p:pic>
        <p:nvPicPr>
          <p:cNvPr id="10" name="Picture 9">
            <a:extLst>
              <a:ext uri="{FF2B5EF4-FFF2-40B4-BE49-F238E27FC236}">
                <a16:creationId xmlns:a16="http://schemas.microsoft.com/office/drawing/2014/main" id="{D39FB2E8-C6CF-3D03-5F73-831D193EDC98}"/>
              </a:ext>
            </a:extLst>
          </p:cNvPr>
          <p:cNvPicPr>
            <a:picLocks noChangeAspect="1"/>
          </p:cNvPicPr>
          <p:nvPr/>
        </p:nvPicPr>
        <p:blipFill>
          <a:blip r:embed="rId3"/>
          <a:stretch>
            <a:fillRect/>
          </a:stretch>
        </p:blipFill>
        <p:spPr>
          <a:xfrm>
            <a:off x="4448504" y="1138026"/>
            <a:ext cx="1476581" cy="428685"/>
          </a:xfrm>
          <a:prstGeom prst="rect">
            <a:avLst/>
          </a:prstGeom>
        </p:spPr>
      </p:pic>
      <p:pic>
        <p:nvPicPr>
          <p:cNvPr id="12" name="Picture 11">
            <a:extLst>
              <a:ext uri="{FF2B5EF4-FFF2-40B4-BE49-F238E27FC236}">
                <a16:creationId xmlns:a16="http://schemas.microsoft.com/office/drawing/2014/main" id="{805F99DB-3C14-B07B-53FD-BAD3138592C3}"/>
              </a:ext>
            </a:extLst>
          </p:cNvPr>
          <p:cNvPicPr>
            <a:picLocks noChangeAspect="1"/>
          </p:cNvPicPr>
          <p:nvPr/>
        </p:nvPicPr>
        <p:blipFill>
          <a:blip r:embed="rId4"/>
          <a:stretch>
            <a:fillRect/>
          </a:stretch>
        </p:blipFill>
        <p:spPr>
          <a:xfrm>
            <a:off x="5092966" y="1645088"/>
            <a:ext cx="2162822" cy="2084503"/>
          </a:xfrm>
          <a:prstGeom prst="rect">
            <a:avLst/>
          </a:prstGeom>
        </p:spPr>
      </p:pic>
      <p:pic>
        <p:nvPicPr>
          <p:cNvPr id="14" name="Picture 13">
            <a:extLst>
              <a:ext uri="{FF2B5EF4-FFF2-40B4-BE49-F238E27FC236}">
                <a16:creationId xmlns:a16="http://schemas.microsoft.com/office/drawing/2014/main" id="{DF2AF455-6E6C-7609-AE37-283013856667}"/>
              </a:ext>
            </a:extLst>
          </p:cNvPr>
          <p:cNvPicPr>
            <a:picLocks noChangeAspect="1"/>
          </p:cNvPicPr>
          <p:nvPr/>
        </p:nvPicPr>
        <p:blipFill>
          <a:blip r:embed="rId5"/>
          <a:stretch>
            <a:fillRect/>
          </a:stretch>
        </p:blipFill>
        <p:spPr>
          <a:xfrm>
            <a:off x="8031562" y="4542752"/>
            <a:ext cx="3989423" cy="1883744"/>
          </a:xfrm>
          <a:prstGeom prst="rect">
            <a:avLst/>
          </a:prstGeom>
        </p:spPr>
      </p:pic>
      <p:cxnSp>
        <p:nvCxnSpPr>
          <p:cNvPr id="8" name="Straight Arrow Connector 7">
            <a:extLst>
              <a:ext uri="{FF2B5EF4-FFF2-40B4-BE49-F238E27FC236}">
                <a16:creationId xmlns:a16="http://schemas.microsoft.com/office/drawing/2014/main" id="{EFEE6A29-A0D3-6AED-7B6A-AB8AC5926B86}"/>
              </a:ext>
            </a:extLst>
          </p:cNvPr>
          <p:cNvCxnSpPr>
            <a:cxnSpLocks/>
            <a:stCxn id="10" idx="3"/>
            <a:endCxn id="9" idx="1"/>
          </p:cNvCxnSpPr>
          <p:nvPr/>
        </p:nvCxnSpPr>
        <p:spPr>
          <a:xfrm>
            <a:off x="5925085" y="1352369"/>
            <a:ext cx="1958259" cy="13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129D8EF-D9A8-BEAB-1F0E-6E1C096A4FA1}"/>
              </a:ext>
            </a:extLst>
          </p:cNvPr>
          <p:cNvSpPr/>
          <p:nvPr/>
        </p:nvSpPr>
        <p:spPr>
          <a:xfrm>
            <a:off x="7883344" y="1115616"/>
            <a:ext cx="2962668" cy="501393"/>
          </a:xfrm>
          <a:prstGeom prst="rect">
            <a:avLst/>
          </a:prstGeom>
          <a:solidFill>
            <a:schemeClr val="tx2">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Wait for 10min</a:t>
            </a:r>
          </a:p>
        </p:txBody>
      </p:sp>
      <p:cxnSp>
        <p:nvCxnSpPr>
          <p:cNvPr id="11" name="Straight Arrow Connector 10">
            <a:extLst>
              <a:ext uri="{FF2B5EF4-FFF2-40B4-BE49-F238E27FC236}">
                <a16:creationId xmlns:a16="http://schemas.microsoft.com/office/drawing/2014/main" id="{DCB97143-5CA5-FD16-FF36-8D3E43452740}"/>
              </a:ext>
            </a:extLst>
          </p:cNvPr>
          <p:cNvCxnSpPr>
            <a:cxnSpLocks/>
            <a:stCxn id="12" idx="3"/>
            <a:endCxn id="17" idx="1"/>
          </p:cNvCxnSpPr>
          <p:nvPr/>
        </p:nvCxnSpPr>
        <p:spPr>
          <a:xfrm flipV="1">
            <a:off x="7255788" y="2678240"/>
            <a:ext cx="627556" cy="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5C36704-BECD-682E-83D4-98784B0A2DB7}"/>
              </a:ext>
            </a:extLst>
          </p:cNvPr>
          <p:cNvSpPr/>
          <p:nvPr/>
        </p:nvSpPr>
        <p:spPr>
          <a:xfrm>
            <a:off x="7883344" y="2427543"/>
            <a:ext cx="2962668" cy="501393"/>
          </a:xfrm>
          <a:prstGeom prst="rect">
            <a:avLst/>
          </a:prstGeom>
          <a:solidFill>
            <a:schemeClr val="tx2">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Depends on PDF size and </a:t>
            </a:r>
            <a:r>
              <a:rPr lang="en-US" dirty="0" err="1"/>
              <a:t>utilisiation</a:t>
            </a:r>
            <a:endParaRPr lang="en-US" dirty="0"/>
          </a:p>
        </p:txBody>
      </p:sp>
      <p:pic>
        <p:nvPicPr>
          <p:cNvPr id="22" name="Picture 21">
            <a:extLst>
              <a:ext uri="{FF2B5EF4-FFF2-40B4-BE49-F238E27FC236}">
                <a16:creationId xmlns:a16="http://schemas.microsoft.com/office/drawing/2014/main" id="{CEB58931-9667-4ABF-DA2A-0E58DD5390BB}"/>
              </a:ext>
            </a:extLst>
          </p:cNvPr>
          <p:cNvPicPr>
            <a:picLocks noChangeAspect="1"/>
          </p:cNvPicPr>
          <p:nvPr/>
        </p:nvPicPr>
        <p:blipFill>
          <a:blip r:embed="rId6"/>
          <a:stretch>
            <a:fillRect/>
          </a:stretch>
        </p:blipFill>
        <p:spPr>
          <a:xfrm>
            <a:off x="10891919" y="1032487"/>
            <a:ext cx="830755" cy="3220773"/>
          </a:xfrm>
          <a:prstGeom prst="rect">
            <a:avLst/>
          </a:prstGeom>
        </p:spPr>
      </p:pic>
    </p:spTree>
    <p:extLst>
      <p:ext uri="{BB962C8B-B14F-4D97-AF65-F5344CB8AC3E}">
        <p14:creationId xmlns:p14="http://schemas.microsoft.com/office/powerpoint/2010/main" val="1588226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69EE77-07F1-C85D-394D-9CFE464D5445}"/>
              </a:ext>
            </a:extLst>
          </p:cNvPr>
          <p:cNvSpPr>
            <a:spLocks noGrp="1"/>
          </p:cNvSpPr>
          <p:nvPr>
            <p:ph type="sldNum" sz="quarter" idx="12"/>
          </p:nvPr>
        </p:nvSpPr>
        <p:spPr/>
        <p:txBody>
          <a:bodyPr/>
          <a:lstStyle/>
          <a:p>
            <a:fld id="{FA118319-B8F5-404C-B23A-2CAA576C0E9E}" type="slidenum">
              <a:rPr lang="en-DK" smtClean="0"/>
              <a:pPr/>
              <a:t>17</a:t>
            </a:fld>
            <a:endParaRPr lang="en-DK"/>
          </a:p>
        </p:txBody>
      </p:sp>
      <p:sp>
        <p:nvSpPr>
          <p:cNvPr id="3" name="Content Placeholder 2">
            <a:extLst>
              <a:ext uri="{FF2B5EF4-FFF2-40B4-BE49-F238E27FC236}">
                <a16:creationId xmlns:a16="http://schemas.microsoft.com/office/drawing/2014/main" id="{4A9DC45B-71FF-97B6-7452-50530CFFDA43}"/>
              </a:ext>
            </a:extLst>
          </p:cNvPr>
          <p:cNvSpPr>
            <a:spLocks noGrp="1"/>
          </p:cNvSpPr>
          <p:nvPr>
            <p:ph idx="1"/>
          </p:nvPr>
        </p:nvSpPr>
        <p:spPr/>
        <p:txBody>
          <a:bodyPr>
            <a:normAutofit/>
          </a:bodyPr>
          <a:lstStyle/>
          <a:p>
            <a:r>
              <a:rPr lang="en-US" dirty="0"/>
              <a:t>When creating a folder, it might take a minute or two before it's fully added to the model. refresh the interface every now and then and click the drop-down menu with collections to see if it's been added yet. </a:t>
            </a:r>
            <a:r>
              <a:rPr lang="en-US" b="1" dirty="0"/>
              <a:t>Please do not add any documents to the folder/collection on SharePoint until you see the collection is added to the dropdown menu.</a:t>
            </a:r>
          </a:p>
          <a:p>
            <a:r>
              <a:rPr lang="en-US" dirty="0"/>
              <a:t>When adding documents, you can add them either individually or multiple at once, upload </a:t>
            </a:r>
            <a:r>
              <a:rPr lang="en-US" b="1" dirty="0"/>
              <a:t>no more than 10 PDFs </a:t>
            </a:r>
            <a:r>
              <a:rPr lang="en-US" dirty="0"/>
              <a:t>at the same time.</a:t>
            </a:r>
          </a:p>
          <a:p>
            <a:r>
              <a:rPr lang="en-US" dirty="0"/>
              <a:t>Support format and language is </a:t>
            </a:r>
            <a:r>
              <a:rPr lang="en-US" b="1" dirty="0"/>
              <a:t>PDFs and English </a:t>
            </a:r>
            <a:r>
              <a:rPr lang="en-US" dirty="0"/>
              <a:t>only. Right now we only support PDFs that are </a:t>
            </a:r>
            <a:r>
              <a:rPr lang="en-US" dirty="0" err="1"/>
              <a:t>OCRd</a:t>
            </a:r>
            <a:r>
              <a:rPr lang="en-US" dirty="0"/>
              <a:t> (no scanned documents, you need to be able to select the text in Adobe)</a:t>
            </a:r>
          </a:p>
          <a:p>
            <a:r>
              <a:rPr lang="en-US" dirty="0"/>
              <a:t>When the model answers a question on the interface, if it finds information to answer your question amongst the documents it has access to, it will </a:t>
            </a:r>
            <a:r>
              <a:rPr lang="en-US" b="1" dirty="0"/>
              <a:t>use those as sources to answer the question </a:t>
            </a:r>
            <a:r>
              <a:rPr lang="en-US" dirty="0"/>
              <a:t>and at the bottom of the bots chat message will be links to the source documents in question. If no documents are found containing info about your question, the model might still try to answer your question, </a:t>
            </a:r>
            <a:r>
              <a:rPr lang="en-US" b="1" dirty="0"/>
              <a:t>but no references will be provided</a:t>
            </a:r>
            <a:r>
              <a:rPr lang="en-US" dirty="0"/>
              <a:t>. The model might also just tell you that it doesn't know the answer.</a:t>
            </a:r>
          </a:p>
          <a:p>
            <a:r>
              <a:rPr lang="en-US" dirty="0"/>
              <a:t>And just for the sake of precautions, </a:t>
            </a:r>
            <a:r>
              <a:rPr lang="en-US" b="1" dirty="0"/>
              <a:t>please don't upload documents with personal information, business secrets, and the like. </a:t>
            </a:r>
          </a:p>
          <a:p>
            <a:r>
              <a:rPr lang="en-US" dirty="0"/>
              <a:t>There is a known bug where the interface “freezes”, we are investigating and need more people testing the solution to identify the issue. </a:t>
            </a:r>
            <a:r>
              <a:rPr lang="en-US" b="1" dirty="0"/>
              <a:t>If you have not gotten an answer in less than 30 sec you will not get one</a:t>
            </a:r>
            <a:r>
              <a:rPr lang="en-US" dirty="0"/>
              <a:t>, most answers take +-5 sec.</a:t>
            </a:r>
          </a:p>
        </p:txBody>
      </p:sp>
      <p:sp>
        <p:nvSpPr>
          <p:cNvPr id="4" name="Title 3">
            <a:extLst>
              <a:ext uri="{FF2B5EF4-FFF2-40B4-BE49-F238E27FC236}">
                <a16:creationId xmlns:a16="http://schemas.microsoft.com/office/drawing/2014/main" id="{754380BA-2F94-55EE-566A-558E76CD4557}"/>
              </a:ext>
            </a:extLst>
          </p:cNvPr>
          <p:cNvSpPr>
            <a:spLocks noGrp="1"/>
          </p:cNvSpPr>
          <p:nvPr>
            <p:ph type="title"/>
          </p:nvPr>
        </p:nvSpPr>
        <p:spPr/>
        <p:txBody>
          <a:bodyPr>
            <a:normAutofit fontScale="90000"/>
          </a:bodyPr>
          <a:lstStyle/>
          <a:p>
            <a:r>
              <a:rPr lang="da-DK" dirty="0" err="1"/>
              <a:t>Known</a:t>
            </a:r>
            <a:r>
              <a:rPr lang="da-DK" dirty="0"/>
              <a:t> </a:t>
            </a:r>
            <a:r>
              <a:rPr lang="da-DK" dirty="0" err="1"/>
              <a:t>Limitations</a:t>
            </a:r>
            <a:endParaRPr lang="en-US" dirty="0"/>
          </a:p>
        </p:txBody>
      </p:sp>
      <p:sp>
        <p:nvSpPr>
          <p:cNvPr id="5" name="Date Placeholder 4">
            <a:extLst>
              <a:ext uri="{FF2B5EF4-FFF2-40B4-BE49-F238E27FC236}">
                <a16:creationId xmlns:a16="http://schemas.microsoft.com/office/drawing/2014/main" id="{B14D9E26-8462-D0DA-90C6-BADF1AA28CC5}"/>
              </a:ext>
            </a:extLst>
          </p:cNvPr>
          <p:cNvSpPr>
            <a:spLocks noGrp="1"/>
          </p:cNvSpPr>
          <p:nvPr>
            <p:ph type="dt" sz="half" idx="10"/>
          </p:nvPr>
        </p:nvSpPr>
        <p:spPr/>
        <p:txBody>
          <a:bodyPr/>
          <a:lstStyle/>
          <a:p>
            <a:fld id="{1A8D9944-6E89-4781-9A05-1DDA8891BA21}" type="datetime1">
              <a:rPr lang="en-US" smtClean="0"/>
              <a:t>5/19/2024</a:t>
            </a:fld>
            <a:endParaRPr lang="en-DK"/>
          </a:p>
        </p:txBody>
      </p:sp>
      <p:sp>
        <p:nvSpPr>
          <p:cNvPr id="6" name="Footer Placeholder 5">
            <a:extLst>
              <a:ext uri="{FF2B5EF4-FFF2-40B4-BE49-F238E27FC236}">
                <a16:creationId xmlns:a16="http://schemas.microsoft.com/office/drawing/2014/main" id="{A6018CF7-1753-5E8B-DA98-3C9E2F62AE66}"/>
              </a:ext>
            </a:extLst>
          </p:cNvPr>
          <p:cNvSpPr>
            <a:spLocks noGrp="1"/>
          </p:cNvSpPr>
          <p:nvPr>
            <p:ph type="ftr" sz="quarter" idx="11"/>
          </p:nvPr>
        </p:nvSpPr>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2894869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B393D1-2EC7-BE02-D16D-1B597048393B}"/>
              </a:ext>
            </a:extLst>
          </p:cNvPr>
          <p:cNvSpPr>
            <a:spLocks noGrp="1"/>
          </p:cNvSpPr>
          <p:nvPr>
            <p:ph type="sldNum" sz="quarter" idx="12"/>
          </p:nvPr>
        </p:nvSpPr>
        <p:spPr/>
        <p:txBody>
          <a:bodyPr/>
          <a:lstStyle/>
          <a:p>
            <a:fld id="{FA118319-B8F5-404C-B23A-2CAA576C0E9E}" type="slidenum">
              <a:rPr lang="en-DK" smtClean="0"/>
              <a:pPr/>
              <a:t>18</a:t>
            </a:fld>
            <a:endParaRPr lang="en-DK"/>
          </a:p>
        </p:txBody>
      </p:sp>
      <p:sp>
        <p:nvSpPr>
          <p:cNvPr id="3" name="Content Placeholder 2">
            <a:extLst>
              <a:ext uri="{FF2B5EF4-FFF2-40B4-BE49-F238E27FC236}">
                <a16:creationId xmlns:a16="http://schemas.microsoft.com/office/drawing/2014/main" id="{B10A1742-327A-ABC5-2778-4B491E13182D}"/>
              </a:ext>
            </a:extLst>
          </p:cNvPr>
          <p:cNvSpPr>
            <a:spLocks noGrp="1"/>
          </p:cNvSpPr>
          <p:nvPr>
            <p:ph idx="1"/>
          </p:nvPr>
        </p:nvSpPr>
        <p:spPr>
          <a:xfrm>
            <a:off x="350332" y="1216403"/>
            <a:ext cx="5194257" cy="5118136"/>
          </a:xfrm>
        </p:spPr>
        <p:txBody>
          <a:bodyPr/>
          <a:lstStyle/>
          <a:p>
            <a:pPr marL="0" indent="0">
              <a:buNone/>
            </a:pPr>
            <a:r>
              <a:rPr lang="da-DK" b="1" dirty="0"/>
              <a:t>To </a:t>
            </a:r>
            <a:r>
              <a:rPr lang="da-DK" b="1" dirty="0" err="1"/>
              <a:t>be</a:t>
            </a:r>
            <a:r>
              <a:rPr lang="da-DK" b="1" dirty="0"/>
              <a:t> </a:t>
            </a:r>
            <a:r>
              <a:rPr lang="da-DK" b="1" dirty="0" err="1"/>
              <a:t>prioritised</a:t>
            </a:r>
            <a:r>
              <a:rPr lang="da-DK" b="1" dirty="0"/>
              <a:t>:</a:t>
            </a:r>
          </a:p>
          <a:p>
            <a:r>
              <a:rPr lang="da-DK" dirty="0"/>
              <a:t>Excel and </a:t>
            </a:r>
            <a:r>
              <a:rPr lang="da-DK" dirty="0" err="1"/>
              <a:t>Powerpoint</a:t>
            </a:r>
            <a:r>
              <a:rPr lang="da-DK" dirty="0"/>
              <a:t> support</a:t>
            </a:r>
          </a:p>
          <a:p>
            <a:endParaRPr lang="da-DK" dirty="0"/>
          </a:p>
          <a:p>
            <a:r>
              <a:rPr lang="da-DK" dirty="0" err="1"/>
              <a:t>Multi-language</a:t>
            </a:r>
            <a:endParaRPr lang="da-DK" dirty="0"/>
          </a:p>
          <a:p>
            <a:endParaRPr lang="da-DK" dirty="0"/>
          </a:p>
          <a:p>
            <a:endParaRPr lang="da-DK" dirty="0"/>
          </a:p>
          <a:p>
            <a:r>
              <a:rPr lang="da-DK" dirty="0"/>
              <a:t>Automatic </a:t>
            </a:r>
            <a:r>
              <a:rPr lang="da-DK" dirty="0" err="1"/>
              <a:t>intent</a:t>
            </a:r>
            <a:r>
              <a:rPr lang="da-DK" dirty="0"/>
              <a:t> </a:t>
            </a:r>
            <a:r>
              <a:rPr lang="da-DK" dirty="0" err="1"/>
              <a:t>recognition</a:t>
            </a:r>
            <a:endParaRPr lang="da-DK" dirty="0"/>
          </a:p>
          <a:p>
            <a:endParaRPr lang="en-US" dirty="0"/>
          </a:p>
          <a:p>
            <a:endParaRPr lang="en-US" dirty="0"/>
          </a:p>
          <a:p>
            <a:r>
              <a:rPr lang="en-US" dirty="0"/>
              <a:t>Subfolder and library support</a:t>
            </a:r>
          </a:p>
        </p:txBody>
      </p:sp>
      <p:sp>
        <p:nvSpPr>
          <p:cNvPr id="4" name="Title 3">
            <a:extLst>
              <a:ext uri="{FF2B5EF4-FFF2-40B4-BE49-F238E27FC236}">
                <a16:creationId xmlns:a16="http://schemas.microsoft.com/office/drawing/2014/main" id="{2BEAE0AF-36FD-EC44-B99A-7D09A93D6ABA}"/>
              </a:ext>
            </a:extLst>
          </p:cNvPr>
          <p:cNvSpPr>
            <a:spLocks noGrp="1"/>
          </p:cNvSpPr>
          <p:nvPr>
            <p:ph type="title"/>
          </p:nvPr>
        </p:nvSpPr>
        <p:spPr/>
        <p:txBody>
          <a:bodyPr>
            <a:normAutofit fontScale="90000"/>
          </a:bodyPr>
          <a:lstStyle/>
          <a:p>
            <a:r>
              <a:rPr lang="da-DK" dirty="0" err="1"/>
              <a:t>Upcoming</a:t>
            </a:r>
            <a:r>
              <a:rPr lang="da-DK" dirty="0"/>
              <a:t> features</a:t>
            </a:r>
            <a:endParaRPr lang="en-US" dirty="0"/>
          </a:p>
        </p:txBody>
      </p:sp>
      <p:sp>
        <p:nvSpPr>
          <p:cNvPr id="5" name="Date Placeholder 4">
            <a:extLst>
              <a:ext uri="{FF2B5EF4-FFF2-40B4-BE49-F238E27FC236}">
                <a16:creationId xmlns:a16="http://schemas.microsoft.com/office/drawing/2014/main" id="{22FFBBA5-1FD8-3B37-F5EA-92090C47A8B3}"/>
              </a:ext>
            </a:extLst>
          </p:cNvPr>
          <p:cNvSpPr>
            <a:spLocks noGrp="1"/>
          </p:cNvSpPr>
          <p:nvPr>
            <p:ph type="dt" sz="half" idx="10"/>
          </p:nvPr>
        </p:nvSpPr>
        <p:spPr/>
        <p:txBody>
          <a:bodyPr/>
          <a:lstStyle/>
          <a:p>
            <a:fld id="{8200362E-7CD1-4092-A684-E430FAD62E61}" type="datetime1">
              <a:rPr lang="en-US" smtClean="0"/>
              <a:t>5/19/2024</a:t>
            </a:fld>
            <a:endParaRPr lang="en-DK"/>
          </a:p>
        </p:txBody>
      </p:sp>
      <p:sp>
        <p:nvSpPr>
          <p:cNvPr id="6" name="Footer Placeholder 5">
            <a:extLst>
              <a:ext uri="{FF2B5EF4-FFF2-40B4-BE49-F238E27FC236}">
                <a16:creationId xmlns:a16="http://schemas.microsoft.com/office/drawing/2014/main" id="{0FE5923A-2E5F-040B-B61B-21874E4921DF}"/>
              </a:ext>
            </a:extLst>
          </p:cNvPr>
          <p:cNvSpPr>
            <a:spLocks noGrp="1"/>
          </p:cNvSpPr>
          <p:nvPr>
            <p:ph type="ftr" sz="quarter" idx="11"/>
          </p:nvPr>
        </p:nvSpPr>
        <p:spPr/>
        <p:txBody>
          <a:bodyPr/>
          <a:lstStyle/>
          <a:p>
            <a:r>
              <a:rPr lang="en-US"/>
              <a:t>Classification Internal Use   Author SALA Approved by SALA Version 1 </a:t>
            </a:r>
            <a:endParaRPr lang="en-DK"/>
          </a:p>
        </p:txBody>
      </p:sp>
      <p:pic>
        <p:nvPicPr>
          <p:cNvPr id="4100" name="Picture 4">
            <a:extLst>
              <a:ext uri="{FF2B5EF4-FFF2-40B4-BE49-F238E27FC236}">
                <a16:creationId xmlns:a16="http://schemas.microsoft.com/office/drawing/2014/main" id="{651F1C0E-4AE0-4F5B-4BF0-FA7BF63D5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509" y="1270436"/>
            <a:ext cx="7861463" cy="465928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079D96F-5A5A-219F-CC13-98FF0895163C}"/>
              </a:ext>
            </a:extLst>
          </p:cNvPr>
          <p:cNvCxnSpPr>
            <a:cxnSpLocks/>
          </p:cNvCxnSpPr>
          <p:nvPr/>
        </p:nvCxnSpPr>
        <p:spPr>
          <a:xfrm>
            <a:off x="222946" y="2187296"/>
            <a:ext cx="36009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98BEF1-C504-324A-829E-C2C94F97AA60}"/>
              </a:ext>
            </a:extLst>
          </p:cNvPr>
          <p:cNvCxnSpPr>
            <a:cxnSpLocks/>
          </p:cNvCxnSpPr>
          <p:nvPr/>
        </p:nvCxnSpPr>
        <p:spPr>
          <a:xfrm>
            <a:off x="222946" y="3229158"/>
            <a:ext cx="36009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5CE782-E503-70D6-5867-4C4768C48271}"/>
              </a:ext>
            </a:extLst>
          </p:cNvPr>
          <p:cNvCxnSpPr>
            <a:cxnSpLocks/>
          </p:cNvCxnSpPr>
          <p:nvPr/>
        </p:nvCxnSpPr>
        <p:spPr>
          <a:xfrm>
            <a:off x="222946" y="4395711"/>
            <a:ext cx="360090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297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B61DA1-3F42-BE3C-0C05-126899F458F8}"/>
              </a:ext>
            </a:extLst>
          </p:cNvPr>
          <p:cNvSpPr>
            <a:spLocks noGrp="1"/>
          </p:cNvSpPr>
          <p:nvPr>
            <p:ph type="sldNum" sz="quarter" idx="12"/>
          </p:nvPr>
        </p:nvSpPr>
        <p:spPr/>
        <p:txBody>
          <a:bodyPr/>
          <a:lstStyle/>
          <a:p>
            <a:fld id="{FA118319-B8F5-404C-B23A-2CAA576C0E9E}" type="slidenum">
              <a:rPr lang="en-DK" smtClean="0"/>
              <a:pPr/>
              <a:t>19</a:t>
            </a:fld>
            <a:endParaRPr lang="en-DK"/>
          </a:p>
        </p:txBody>
      </p:sp>
      <p:sp>
        <p:nvSpPr>
          <p:cNvPr id="3" name="Content Placeholder 2">
            <a:extLst>
              <a:ext uri="{FF2B5EF4-FFF2-40B4-BE49-F238E27FC236}">
                <a16:creationId xmlns:a16="http://schemas.microsoft.com/office/drawing/2014/main" id="{2E294221-A292-2C0C-5140-8242FBF049A3}"/>
              </a:ext>
            </a:extLst>
          </p:cNvPr>
          <p:cNvSpPr>
            <a:spLocks noGrp="1"/>
          </p:cNvSpPr>
          <p:nvPr>
            <p:ph idx="1"/>
          </p:nvPr>
        </p:nvSpPr>
        <p:spPr/>
        <p:txBody>
          <a:bodyPr/>
          <a:lstStyle/>
          <a:p>
            <a:r>
              <a:rPr lang="da-DK" dirty="0" err="1"/>
              <a:t>You</a:t>
            </a:r>
            <a:r>
              <a:rPr lang="da-DK" dirty="0"/>
              <a:t> </a:t>
            </a:r>
            <a:r>
              <a:rPr lang="da-DK" dirty="0" err="1"/>
              <a:t>can</a:t>
            </a:r>
            <a:r>
              <a:rPr lang="da-DK" dirty="0"/>
              <a:t> </a:t>
            </a:r>
            <a:r>
              <a:rPr lang="da-DK" dirty="0" err="1"/>
              <a:t>use</a:t>
            </a:r>
            <a:r>
              <a:rPr lang="da-DK" dirty="0"/>
              <a:t> </a:t>
            </a:r>
            <a:r>
              <a:rPr lang="da-DK" dirty="0" err="1"/>
              <a:t>this</a:t>
            </a:r>
            <a:r>
              <a:rPr lang="da-DK" dirty="0"/>
              <a:t> for ”basic” GPT operations </a:t>
            </a:r>
            <a:r>
              <a:rPr lang="da-DK" dirty="0" err="1"/>
              <a:t>such</a:t>
            </a:r>
            <a:r>
              <a:rPr lang="da-DK" dirty="0"/>
              <a:t> as ”</a:t>
            </a:r>
            <a:r>
              <a:rPr lang="da-DK" dirty="0" err="1"/>
              <a:t>summarise</a:t>
            </a:r>
            <a:r>
              <a:rPr lang="da-DK" dirty="0"/>
              <a:t> </a:t>
            </a:r>
            <a:r>
              <a:rPr lang="da-DK" dirty="0" err="1"/>
              <a:t>this</a:t>
            </a:r>
            <a:r>
              <a:rPr lang="da-DK" dirty="0"/>
              <a:t> </a:t>
            </a:r>
            <a:r>
              <a:rPr lang="da-DK" dirty="0" err="1"/>
              <a:t>text</a:t>
            </a:r>
            <a:r>
              <a:rPr lang="da-DK" dirty="0"/>
              <a:t>…….”</a:t>
            </a:r>
          </a:p>
          <a:p>
            <a:endParaRPr lang="da-DK" dirty="0"/>
          </a:p>
          <a:p>
            <a:endParaRPr lang="da-DK" dirty="0"/>
          </a:p>
          <a:p>
            <a:endParaRPr lang="da-DK" dirty="0"/>
          </a:p>
          <a:p>
            <a:endParaRPr lang="da-DK" dirty="0"/>
          </a:p>
          <a:p>
            <a:r>
              <a:rPr lang="da-DK" dirty="0"/>
              <a:t>It </a:t>
            </a:r>
            <a:r>
              <a:rPr lang="da-DK" dirty="0" err="1"/>
              <a:t>does</a:t>
            </a:r>
            <a:r>
              <a:rPr lang="da-DK" dirty="0"/>
              <a:t> not have information on </a:t>
            </a:r>
            <a:r>
              <a:rPr lang="da-DK" dirty="0" err="1"/>
              <a:t>its</a:t>
            </a:r>
            <a:r>
              <a:rPr lang="da-DK" dirty="0"/>
              <a:t> ”</a:t>
            </a:r>
            <a:r>
              <a:rPr lang="da-DK" dirty="0" err="1"/>
              <a:t>library</a:t>
            </a:r>
            <a:r>
              <a:rPr lang="da-DK" dirty="0"/>
              <a:t>”, </a:t>
            </a:r>
            <a:r>
              <a:rPr lang="da-DK" dirty="0" err="1"/>
              <a:t>meaning</a:t>
            </a:r>
            <a:r>
              <a:rPr lang="da-DK" dirty="0"/>
              <a:t> </a:t>
            </a:r>
            <a:r>
              <a:rPr lang="da-DK" dirty="0" err="1"/>
              <a:t>you</a:t>
            </a:r>
            <a:r>
              <a:rPr lang="da-DK" dirty="0"/>
              <a:t> </a:t>
            </a:r>
            <a:r>
              <a:rPr lang="da-DK" dirty="0" err="1"/>
              <a:t>can</a:t>
            </a:r>
            <a:r>
              <a:rPr lang="da-DK" dirty="0"/>
              <a:t> ask </a:t>
            </a:r>
            <a:r>
              <a:rPr lang="da-DK" dirty="0" err="1"/>
              <a:t>questions</a:t>
            </a:r>
            <a:r>
              <a:rPr lang="da-DK" dirty="0"/>
              <a:t> </a:t>
            </a:r>
            <a:r>
              <a:rPr lang="da-DK" dirty="0" err="1"/>
              <a:t>about</a:t>
            </a:r>
            <a:r>
              <a:rPr lang="da-DK" dirty="0"/>
              <a:t> the CONTENT, but not </a:t>
            </a:r>
            <a:r>
              <a:rPr lang="da-DK" dirty="0" err="1"/>
              <a:t>about</a:t>
            </a:r>
            <a:r>
              <a:rPr lang="da-DK" dirty="0"/>
              <a:t> the FOLDER in </a:t>
            </a:r>
            <a:r>
              <a:rPr lang="da-DK" dirty="0" err="1"/>
              <a:t>which</a:t>
            </a:r>
            <a:r>
              <a:rPr lang="da-DK" dirty="0"/>
              <a:t> </a:t>
            </a:r>
            <a:r>
              <a:rPr lang="da-DK" dirty="0" err="1"/>
              <a:t>they</a:t>
            </a:r>
            <a:r>
              <a:rPr lang="da-DK" dirty="0"/>
              <a:t> </a:t>
            </a:r>
            <a:r>
              <a:rPr lang="da-DK" dirty="0" err="1"/>
              <a:t>are</a:t>
            </a:r>
            <a:r>
              <a:rPr lang="da-DK" dirty="0"/>
              <a:t> </a:t>
            </a:r>
            <a:r>
              <a:rPr lang="da-DK" dirty="0" err="1"/>
              <a:t>sitting</a:t>
            </a:r>
            <a:r>
              <a:rPr lang="da-DK" dirty="0"/>
              <a:t>.</a:t>
            </a:r>
          </a:p>
          <a:p>
            <a:endParaRPr lang="da-DK" dirty="0"/>
          </a:p>
          <a:p>
            <a:endParaRPr lang="da-DK" dirty="0"/>
          </a:p>
          <a:p>
            <a:r>
              <a:rPr lang="da-DK" dirty="0"/>
              <a:t>In case the model has </a:t>
            </a:r>
            <a:r>
              <a:rPr lang="da-DK" dirty="0" err="1"/>
              <a:t>no</a:t>
            </a:r>
            <a:r>
              <a:rPr lang="da-DK" dirty="0"/>
              <a:t> source to </a:t>
            </a:r>
            <a:r>
              <a:rPr lang="da-DK" dirty="0" err="1"/>
              <a:t>answer</a:t>
            </a:r>
            <a:r>
              <a:rPr lang="da-DK" dirty="0"/>
              <a:t> </a:t>
            </a:r>
            <a:r>
              <a:rPr lang="da-DK" dirty="0" err="1"/>
              <a:t>your</a:t>
            </a:r>
            <a:r>
              <a:rPr lang="da-DK" dirty="0"/>
              <a:t> </a:t>
            </a:r>
            <a:r>
              <a:rPr lang="da-DK" dirty="0" err="1"/>
              <a:t>question</a:t>
            </a:r>
            <a:r>
              <a:rPr lang="da-DK" dirty="0"/>
              <a:t>, it </a:t>
            </a:r>
            <a:r>
              <a:rPr lang="da-DK" dirty="0" err="1"/>
              <a:t>will</a:t>
            </a:r>
            <a:r>
              <a:rPr lang="da-DK" dirty="0"/>
              <a:t> ask </a:t>
            </a:r>
            <a:r>
              <a:rPr lang="da-DK" dirty="0" err="1"/>
              <a:t>you</a:t>
            </a:r>
            <a:r>
              <a:rPr lang="da-DK" dirty="0"/>
              <a:t> a </a:t>
            </a:r>
            <a:r>
              <a:rPr lang="da-DK" dirty="0" err="1"/>
              <a:t>follow-up</a:t>
            </a:r>
            <a:r>
              <a:rPr lang="da-DK" dirty="0"/>
              <a:t> </a:t>
            </a:r>
            <a:r>
              <a:rPr lang="da-DK" dirty="0" err="1"/>
              <a:t>question</a:t>
            </a:r>
            <a:r>
              <a:rPr lang="da-DK" dirty="0"/>
              <a:t>. In rare cases it </a:t>
            </a:r>
            <a:r>
              <a:rPr lang="da-DK" dirty="0" err="1"/>
              <a:t>might</a:t>
            </a:r>
            <a:r>
              <a:rPr lang="da-DK" dirty="0"/>
              <a:t> </a:t>
            </a:r>
            <a:r>
              <a:rPr lang="da-DK" dirty="0" err="1"/>
              <a:t>hallucinate</a:t>
            </a:r>
            <a:r>
              <a:rPr lang="da-DK" dirty="0"/>
              <a:t>, </a:t>
            </a:r>
            <a:r>
              <a:rPr lang="da-DK" dirty="0" err="1"/>
              <a:t>you</a:t>
            </a:r>
            <a:r>
              <a:rPr lang="da-DK" dirty="0"/>
              <a:t> </a:t>
            </a:r>
            <a:r>
              <a:rPr lang="da-DK" dirty="0" err="1"/>
              <a:t>identify</a:t>
            </a:r>
            <a:r>
              <a:rPr lang="da-DK" dirty="0"/>
              <a:t> the hallucinations if the AI did not provide </a:t>
            </a:r>
            <a:r>
              <a:rPr lang="da-DK" dirty="0" err="1"/>
              <a:t>you</a:t>
            </a:r>
            <a:r>
              <a:rPr lang="da-DK" dirty="0"/>
              <a:t> a source </a:t>
            </a:r>
            <a:r>
              <a:rPr lang="da-DK" dirty="0" err="1"/>
              <a:t>you</a:t>
            </a:r>
            <a:r>
              <a:rPr lang="da-DK" dirty="0"/>
              <a:t> </a:t>
            </a:r>
            <a:r>
              <a:rPr lang="da-DK" dirty="0" err="1"/>
              <a:t>can</a:t>
            </a:r>
            <a:r>
              <a:rPr lang="da-DK" dirty="0"/>
              <a:t> </a:t>
            </a:r>
            <a:r>
              <a:rPr lang="da-DK" dirty="0" err="1"/>
              <a:t>click</a:t>
            </a:r>
            <a:r>
              <a:rPr lang="da-DK" dirty="0"/>
              <a:t> on</a:t>
            </a:r>
          </a:p>
          <a:p>
            <a:endParaRPr lang="en-US" dirty="0"/>
          </a:p>
        </p:txBody>
      </p:sp>
      <p:sp>
        <p:nvSpPr>
          <p:cNvPr id="4" name="Title 3">
            <a:extLst>
              <a:ext uri="{FF2B5EF4-FFF2-40B4-BE49-F238E27FC236}">
                <a16:creationId xmlns:a16="http://schemas.microsoft.com/office/drawing/2014/main" id="{C17FA2C1-091B-DE1D-0DEE-DAF6E2444D75}"/>
              </a:ext>
            </a:extLst>
          </p:cNvPr>
          <p:cNvSpPr>
            <a:spLocks noGrp="1"/>
          </p:cNvSpPr>
          <p:nvPr>
            <p:ph type="title"/>
          </p:nvPr>
        </p:nvSpPr>
        <p:spPr/>
        <p:txBody>
          <a:bodyPr>
            <a:normAutofit fontScale="90000"/>
          </a:bodyPr>
          <a:lstStyle/>
          <a:p>
            <a:r>
              <a:rPr lang="da-DK" dirty="0"/>
              <a:t>Tips and Tricks</a:t>
            </a:r>
            <a:endParaRPr lang="en-US" dirty="0"/>
          </a:p>
        </p:txBody>
      </p:sp>
      <p:sp>
        <p:nvSpPr>
          <p:cNvPr id="5" name="Date Placeholder 4">
            <a:extLst>
              <a:ext uri="{FF2B5EF4-FFF2-40B4-BE49-F238E27FC236}">
                <a16:creationId xmlns:a16="http://schemas.microsoft.com/office/drawing/2014/main" id="{C1E79FD2-29BD-B152-9ACC-4963982BE6AC}"/>
              </a:ext>
            </a:extLst>
          </p:cNvPr>
          <p:cNvSpPr>
            <a:spLocks noGrp="1"/>
          </p:cNvSpPr>
          <p:nvPr>
            <p:ph type="dt" sz="half" idx="10"/>
          </p:nvPr>
        </p:nvSpPr>
        <p:spPr/>
        <p:txBody>
          <a:bodyPr/>
          <a:lstStyle/>
          <a:p>
            <a:fld id="{2BBC57F6-A17F-4A08-8147-E5B85C3A8037}" type="datetime1">
              <a:rPr lang="en-US" smtClean="0"/>
              <a:t>5/19/2024</a:t>
            </a:fld>
            <a:endParaRPr lang="en-DK"/>
          </a:p>
        </p:txBody>
      </p:sp>
      <p:sp>
        <p:nvSpPr>
          <p:cNvPr id="6" name="Footer Placeholder 5">
            <a:extLst>
              <a:ext uri="{FF2B5EF4-FFF2-40B4-BE49-F238E27FC236}">
                <a16:creationId xmlns:a16="http://schemas.microsoft.com/office/drawing/2014/main" id="{0F892045-9DE5-A420-8B5C-F09DAED113B5}"/>
              </a:ext>
            </a:extLst>
          </p:cNvPr>
          <p:cNvSpPr>
            <a:spLocks noGrp="1"/>
          </p:cNvSpPr>
          <p:nvPr>
            <p:ph type="ftr" sz="quarter" idx="11"/>
          </p:nvPr>
        </p:nvSpPr>
        <p:spPr/>
        <p:txBody>
          <a:bodyPr/>
          <a:lstStyle/>
          <a:p>
            <a:r>
              <a:rPr lang="en-US"/>
              <a:t>Classification Internal Use   Author SALA Approved by SALA Version 1 </a:t>
            </a:r>
            <a:endParaRPr lang="en-DK"/>
          </a:p>
        </p:txBody>
      </p:sp>
      <p:pic>
        <p:nvPicPr>
          <p:cNvPr id="8" name="Picture 7">
            <a:extLst>
              <a:ext uri="{FF2B5EF4-FFF2-40B4-BE49-F238E27FC236}">
                <a16:creationId xmlns:a16="http://schemas.microsoft.com/office/drawing/2014/main" id="{3EA82BD8-B213-AD76-CDD0-69DBBE2ACFB7}"/>
              </a:ext>
            </a:extLst>
          </p:cNvPr>
          <p:cNvPicPr>
            <a:picLocks noChangeAspect="1"/>
          </p:cNvPicPr>
          <p:nvPr/>
        </p:nvPicPr>
        <p:blipFill>
          <a:blip r:embed="rId2"/>
          <a:stretch>
            <a:fillRect/>
          </a:stretch>
        </p:blipFill>
        <p:spPr>
          <a:xfrm>
            <a:off x="504498" y="1611179"/>
            <a:ext cx="6610406" cy="1504107"/>
          </a:xfrm>
          <a:prstGeom prst="rect">
            <a:avLst/>
          </a:prstGeom>
        </p:spPr>
      </p:pic>
      <p:pic>
        <p:nvPicPr>
          <p:cNvPr id="10" name="Picture 9">
            <a:extLst>
              <a:ext uri="{FF2B5EF4-FFF2-40B4-BE49-F238E27FC236}">
                <a16:creationId xmlns:a16="http://schemas.microsoft.com/office/drawing/2014/main" id="{ACA33DEE-B46D-0265-6AA1-1A3C5A161188}"/>
              </a:ext>
            </a:extLst>
          </p:cNvPr>
          <p:cNvPicPr>
            <a:picLocks noChangeAspect="1"/>
          </p:cNvPicPr>
          <p:nvPr/>
        </p:nvPicPr>
        <p:blipFill>
          <a:blip r:embed="rId3"/>
          <a:stretch>
            <a:fillRect/>
          </a:stretch>
        </p:blipFill>
        <p:spPr>
          <a:xfrm>
            <a:off x="504498" y="3761689"/>
            <a:ext cx="3222772" cy="831683"/>
          </a:xfrm>
          <a:prstGeom prst="rect">
            <a:avLst/>
          </a:prstGeom>
        </p:spPr>
      </p:pic>
      <p:pic>
        <p:nvPicPr>
          <p:cNvPr id="14" name="Picture 13">
            <a:extLst>
              <a:ext uri="{FF2B5EF4-FFF2-40B4-BE49-F238E27FC236}">
                <a16:creationId xmlns:a16="http://schemas.microsoft.com/office/drawing/2014/main" id="{C293FC04-6425-FF6F-D1F7-C56E52D19008}"/>
              </a:ext>
            </a:extLst>
          </p:cNvPr>
          <p:cNvPicPr>
            <a:picLocks noChangeAspect="1"/>
          </p:cNvPicPr>
          <p:nvPr/>
        </p:nvPicPr>
        <p:blipFill>
          <a:blip r:embed="rId4"/>
          <a:stretch>
            <a:fillRect/>
          </a:stretch>
        </p:blipFill>
        <p:spPr>
          <a:xfrm>
            <a:off x="504498" y="5267086"/>
            <a:ext cx="6132189" cy="845819"/>
          </a:xfrm>
          <a:prstGeom prst="rect">
            <a:avLst/>
          </a:prstGeom>
        </p:spPr>
      </p:pic>
    </p:spTree>
    <p:extLst>
      <p:ext uri="{BB962C8B-B14F-4D97-AF65-F5344CB8AC3E}">
        <p14:creationId xmlns:p14="http://schemas.microsoft.com/office/powerpoint/2010/main" val="486853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Connector 64"/>
          <p:cNvCxnSpPr/>
          <p:nvPr/>
        </p:nvCxnSpPr>
        <p:spPr>
          <a:xfrm flipV="1">
            <a:off x="0" y="5382872"/>
            <a:ext cx="12192000" cy="1"/>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65F0E926-E380-FE20-8E8C-2C32A2500C21}"/>
              </a:ext>
            </a:extLst>
          </p:cNvPr>
          <p:cNvGrpSpPr/>
          <p:nvPr/>
        </p:nvGrpSpPr>
        <p:grpSpPr>
          <a:xfrm>
            <a:off x="1966726" y="1827788"/>
            <a:ext cx="8317305" cy="3976615"/>
            <a:chOff x="908510" y="1827788"/>
            <a:chExt cx="8317305" cy="3976615"/>
          </a:xfrm>
        </p:grpSpPr>
        <p:grpSp>
          <p:nvGrpSpPr>
            <p:cNvPr id="7" name="Group 6"/>
            <p:cNvGrpSpPr/>
            <p:nvPr/>
          </p:nvGrpSpPr>
          <p:grpSpPr>
            <a:xfrm>
              <a:off x="908510" y="3497268"/>
              <a:ext cx="2013092" cy="1292662"/>
              <a:chOff x="476529" y="2794204"/>
              <a:chExt cx="1509819" cy="969498"/>
            </a:xfrm>
          </p:grpSpPr>
          <p:sp>
            <p:nvSpPr>
              <p:cNvPr id="9" name="TextBox 8"/>
              <p:cNvSpPr txBox="1"/>
              <p:nvPr/>
            </p:nvSpPr>
            <p:spPr>
              <a:xfrm>
                <a:off x="476529" y="2794204"/>
                <a:ext cx="1509819" cy="96949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3A9A9"/>
                    </a:solidFill>
                    <a:effectLst/>
                    <a:uLnTx/>
                    <a:uFillTx/>
                    <a:latin typeface="Open Sans"/>
                    <a:ea typeface="+mn-ea"/>
                    <a:cs typeface="+mn-cs"/>
                  </a:rPr>
                  <a:t>1</a:t>
                </a:r>
                <a:endParaRPr kumimoji="0" lang="en-US" sz="1400" b="1" i="0" u="none" strike="noStrike" kern="1200" cap="none" spc="0" normalizeH="0" baseline="0" noProof="0" dirty="0">
                  <a:ln>
                    <a:noFill/>
                  </a:ln>
                  <a:solidFill>
                    <a:srgbClr val="53A9A9"/>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BFBFBF"/>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BFBFBF"/>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Open Sans"/>
                    <a:ea typeface="+mn-ea"/>
                    <a:cs typeface="+mn-cs"/>
                  </a:rPr>
                  <a:t>What is </a:t>
                </a:r>
                <a:r>
                  <a:rPr kumimoji="0" lang="en-US" sz="2000" b="1" i="0" u="none" strike="noStrike" kern="1200" cap="none" spc="0" normalizeH="0" baseline="0" noProof="0" dirty="0" err="1">
                    <a:ln>
                      <a:noFill/>
                    </a:ln>
                    <a:solidFill>
                      <a:prstClr val="black"/>
                    </a:solidFill>
                    <a:effectLst/>
                    <a:uLnTx/>
                    <a:uFillTx/>
                    <a:latin typeface="Open Sans"/>
                    <a:ea typeface="+mn-ea"/>
                    <a:cs typeface="+mn-cs"/>
                  </a:rPr>
                  <a:t>GenAI</a:t>
                </a:r>
                <a:endParaRPr kumimoji="0" lang="en-US" sz="2000" b="1"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65000"/>
                    </a:prstClr>
                  </a:solidFill>
                  <a:effectLst/>
                  <a:uLnTx/>
                  <a:uFillTx/>
                  <a:latin typeface="Open Sans"/>
                  <a:ea typeface="Roboto Light"/>
                  <a:cs typeface="Open Sans"/>
                </a:endParaRPr>
              </a:p>
            </p:txBody>
          </p:sp>
          <p:sp>
            <p:nvSpPr>
              <p:cNvPr id="2" name="Rounded Rectangle 1"/>
              <p:cNvSpPr/>
              <p:nvPr/>
            </p:nvSpPr>
            <p:spPr>
              <a:xfrm>
                <a:off x="495493" y="3243433"/>
                <a:ext cx="1394011" cy="4571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a:ea typeface="+mn-ea"/>
                  <a:cs typeface="+mn-cs"/>
                </a:endParaRPr>
              </a:p>
            </p:txBody>
          </p:sp>
        </p:grpSp>
        <p:grpSp>
          <p:nvGrpSpPr>
            <p:cNvPr id="53" name="Group 52"/>
            <p:cNvGrpSpPr/>
            <p:nvPr/>
          </p:nvGrpSpPr>
          <p:grpSpPr>
            <a:xfrm>
              <a:off x="3024942" y="2940777"/>
              <a:ext cx="1909253" cy="2431435"/>
              <a:chOff x="476529" y="2794204"/>
              <a:chExt cx="1431940" cy="1823577"/>
            </a:xfrm>
          </p:grpSpPr>
          <p:sp>
            <p:nvSpPr>
              <p:cNvPr id="54" name="TextBox 53"/>
              <p:cNvSpPr txBox="1"/>
              <p:nvPr/>
            </p:nvSpPr>
            <p:spPr>
              <a:xfrm>
                <a:off x="476529" y="2794204"/>
                <a:ext cx="1431940" cy="182357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AC6C6"/>
                    </a:solidFill>
                    <a:effectLst/>
                    <a:uLnTx/>
                    <a:uFillTx/>
                    <a:latin typeface="Open Sans"/>
                    <a:ea typeface="+mn-ea"/>
                    <a:cs typeface="+mn-cs"/>
                  </a:rPr>
                  <a:t>2</a:t>
                </a:r>
                <a:endParaRPr kumimoji="0" lang="en-US" sz="1400" b="1" i="0" u="none" strike="noStrike" kern="1200" cap="none" spc="0" normalizeH="0" baseline="0" noProof="0" dirty="0">
                  <a:ln>
                    <a:noFill/>
                  </a:ln>
                  <a:solidFill>
                    <a:srgbClr val="8AC6C6"/>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BFBFBF"/>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BFBFBF"/>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Open Sans"/>
                    <a:ea typeface="+mn-ea"/>
                    <a:cs typeface="+mn-cs"/>
                  </a:rPr>
                  <a:t>NNITs Platform and why this Beta?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dirty="0">
                    <a:solidFill>
                      <a:prstClr val="black"/>
                    </a:solidFill>
                    <a:latin typeface="Open Sans"/>
                  </a:rPr>
                  <a:t>KITN</a:t>
                </a:r>
                <a:endParaRPr kumimoji="0" lang="en-US" sz="2000" b="1" i="1"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65000"/>
                    </a:prstClr>
                  </a:solidFill>
                  <a:effectLst/>
                  <a:uLnTx/>
                  <a:uFillTx/>
                  <a:latin typeface="Open Sans"/>
                  <a:ea typeface="Roboto Light"/>
                  <a:cs typeface="Open Sans"/>
                </a:endParaRPr>
              </a:p>
            </p:txBody>
          </p:sp>
          <p:sp>
            <p:nvSpPr>
              <p:cNvPr id="55" name="Rounded Rectangle 54"/>
              <p:cNvSpPr/>
              <p:nvPr/>
            </p:nvSpPr>
            <p:spPr>
              <a:xfrm>
                <a:off x="495493" y="3243433"/>
                <a:ext cx="1394011" cy="45719"/>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a:ea typeface="+mn-ea"/>
                  <a:cs typeface="+mn-cs"/>
                </a:endParaRPr>
              </a:p>
            </p:txBody>
          </p:sp>
        </p:grpSp>
        <p:grpSp>
          <p:nvGrpSpPr>
            <p:cNvPr id="56" name="Group 55"/>
            <p:cNvGrpSpPr/>
            <p:nvPr/>
          </p:nvGrpSpPr>
          <p:grpSpPr>
            <a:xfrm>
              <a:off x="5141374" y="2384282"/>
              <a:ext cx="1909253" cy="1046440"/>
              <a:chOff x="476529" y="2794204"/>
              <a:chExt cx="1431940" cy="784830"/>
            </a:xfrm>
          </p:grpSpPr>
          <p:sp>
            <p:nvSpPr>
              <p:cNvPr id="57" name="TextBox 56"/>
              <p:cNvSpPr txBox="1"/>
              <p:nvPr/>
            </p:nvSpPr>
            <p:spPr>
              <a:xfrm>
                <a:off x="476529" y="2794204"/>
                <a:ext cx="1431940"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0E8E8"/>
                    </a:solidFill>
                    <a:effectLst/>
                    <a:uLnTx/>
                    <a:uFillTx/>
                    <a:latin typeface="Open Sans"/>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BFBFBF"/>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Open Sans"/>
                    <a:ea typeface="+mn-ea"/>
                    <a:cs typeface="+mn-cs"/>
                  </a:rPr>
                  <a:t>How to use it</a:t>
                </a:r>
              </a:p>
            </p:txBody>
          </p:sp>
          <p:sp>
            <p:nvSpPr>
              <p:cNvPr id="58" name="Rounded Rectangle 57"/>
              <p:cNvSpPr/>
              <p:nvPr/>
            </p:nvSpPr>
            <p:spPr>
              <a:xfrm>
                <a:off x="495493" y="3243433"/>
                <a:ext cx="1394011" cy="45719"/>
              </a:xfrm>
              <a:prstGeom prst="round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a:ea typeface="+mn-ea"/>
                  <a:cs typeface="+mn-cs"/>
                </a:endParaRPr>
              </a:p>
            </p:txBody>
          </p:sp>
        </p:grpSp>
        <p:grpSp>
          <p:nvGrpSpPr>
            <p:cNvPr id="59" name="Group 58"/>
            <p:cNvGrpSpPr/>
            <p:nvPr/>
          </p:nvGrpSpPr>
          <p:grpSpPr>
            <a:xfrm>
              <a:off x="7257806" y="1827788"/>
              <a:ext cx="1968009" cy="1415772"/>
              <a:chOff x="476529" y="2794204"/>
              <a:chExt cx="1476007" cy="1061829"/>
            </a:xfrm>
          </p:grpSpPr>
          <p:sp>
            <p:nvSpPr>
              <p:cNvPr id="60" name="TextBox 59"/>
              <p:cNvSpPr txBox="1"/>
              <p:nvPr/>
            </p:nvSpPr>
            <p:spPr>
              <a:xfrm>
                <a:off x="476529" y="2794204"/>
                <a:ext cx="1476007" cy="106182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F7F7F"/>
                    </a:solidFill>
                    <a:effectLst/>
                    <a:uLnTx/>
                    <a:uFillTx/>
                    <a:latin typeface="Open Sans"/>
                    <a:ea typeface="+mn-ea"/>
                    <a:cs typeface="+mn-cs"/>
                  </a:rPr>
                  <a:t>4</a:t>
                </a:r>
                <a:endParaRPr kumimoji="0" lang="en-US" sz="1400" b="1" i="0" u="none" strike="noStrike" kern="1200" cap="none" spc="0" normalizeH="0" baseline="0" noProof="0" dirty="0">
                  <a:ln>
                    <a:noFill/>
                  </a:ln>
                  <a:solidFill>
                    <a:srgbClr val="7F7F7F"/>
                  </a:solidFill>
                  <a:effectLst/>
                  <a:uLnTx/>
                  <a:uFillTx/>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BFBFBF"/>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BFBFBF"/>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Open Sans"/>
                    <a:ea typeface="+mn-ea"/>
                    <a:cs typeface="+mn-cs"/>
                  </a:rPr>
                  <a:t>Logo Decision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Open Sans"/>
                    <a:ea typeface="+mn-ea"/>
                    <a:cs typeface="+mn-cs"/>
                  </a:rPr>
                  <a:t>and Q&amp;A</a:t>
                </a:r>
                <a:endParaRPr kumimoji="0" lang="en-US" sz="2000" b="1" i="0" u="none" strike="noStrike" kern="1200" cap="none" spc="0" normalizeH="0" baseline="0" noProof="0" dirty="0">
                  <a:ln>
                    <a:noFill/>
                  </a:ln>
                  <a:solidFill>
                    <a:prstClr val="black"/>
                  </a:solidFill>
                  <a:effectLst/>
                  <a:uLnTx/>
                  <a:uFillTx/>
                  <a:latin typeface="Open Sans"/>
                  <a:ea typeface="Open Sans"/>
                  <a:cs typeface="Open Sans"/>
                </a:endParaRPr>
              </a:p>
            </p:txBody>
          </p:sp>
          <p:sp>
            <p:nvSpPr>
              <p:cNvPr id="61" name="Rounded Rectangle 60"/>
              <p:cNvSpPr/>
              <p:nvPr/>
            </p:nvSpPr>
            <p:spPr>
              <a:xfrm>
                <a:off x="495493" y="3243433"/>
                <a:ext cx="1394011" cy="45719"/>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Open Sans"/>
                  <a:ea typeface="+mn-ea"/>
                  <a:cs typeface="+mn-cs"/>
                </a:endParaRPr>
              </a:p>
            </p:txBody>
          </p:sp>
        </p:grpSp>
        <p:sp>
          <p:nvSpPr>
            <p:cNvPr id="66" name="TextBox 65"/>
            <p:cNvSpPr txBox="1"/>
            <p:nvPr/>
          </p:nvSpPr>
          <p:spPr>
            <a:xfrm>
              <a:off x="908510" y="5496626"/>
              <a:ext cx="19092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a:ea typeface="+mn-ea"/>
                  <a:cs typeface="+mn-cs"/>
                </a:rPr>
                <a:t>WHAT</a:t>
              </a:r>
            </a:p>
          </p:txBody>
        </p:sp>
        <p:sp>
          <p:nvSpPr>
            <p:cNvPr id="67" name="TextBox 66"/>
            <p:cNvSpPr txBox="1"/>
            <p:nvPr/>
          </p:nvSpPr>
          <p:spPr>
            <a:xfrm>
              <a:off x="3024940" y="5496626"/>
              <a:ext cx="19092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a:ln>
                    <a:noFill/>
                  </a:ln>
                  <a:solidFill>
                    <a:prstClr val="black"/>
                  </a:solidFill>
                  <a:effectLst/>
                  <a:uLnTx/>
                  <a:uFillTx/>
                  <a:latin typeface="Open Sans"/>
                  <a:ea typeface="+mn-ea"/>
                  <a:cs typeface="+mn-cs"/>
                </a:rPr>
                <a:t>CONSIDERATIONS</a:t>
              </a:r>
              <a:endParaRPr kumimoji="0" lang="en-US" sz="1400" b="0" i="0" u="none" strike="noStrike" kern="1200" cap="none" spc="0" normalizeH="0" baseline="0" noProof="0">
                <a:ln>
                  <a:noFill/>
                </a:ln>
                <a:solidFill>
                  <a:prstClr val="black"/>
                </a:solidFill>
                <a:effectLst/>
                <a:uLnTx/>
                <a:uFillTx/>
                <a:latin typeface="Open Sans"/>
                <a:ea typeface="Open Sans"/>
                <a:cs typeface="Open Sans"/>
              </a:endParaRPr>
            </a:p>
          </p:txBody>
        </p:sp>
        <p:sp>
          <p:nvSpPr>
            <p:cNvPr id="68" name="TextBox 67"/>
            <p:cNvSpPr txBox="1"/>
            <p:nvPr/>
          </p:nvSpPr>
          <p:spPr>
            <a:xfrm>
              <a:off x="5141374" y="5496169"/>
              <a:ext cx="19092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a:ln>
                    <a:noFill/>
                  </a:ln>
                  <a:solidFill>
                    <a:prstClr val="black"/>
                  </a:solidFill>
                  <a:effectLst/>
                  <a:uLnTx/>
                  <a:uFillTx/>
                  <a:latin typeface="Open Sans"/>
                  <a:ea typeface="Open Sans"/>
                  <a:cs typeface="Open Sans"/>
                </a:rPr>
                <a:t>HOW</a:t>
              </a:r>
              <a:endParaRPr kumimoji="0" lang="en-US" sz="1400" b="0" i="0" u="none" strike="noStrike" kern="1200" cap="none" spc="0" normalizeH="0" baseline="0" noProof="0">
                <a:ln>
                  <a:noFill/>
                </a:ln>
                <a:solidFill>
                  <a:prstClr val="black"/>
                </a:solidFill>
                <a:effectLst/>
                <a:uLnTx/>
                <a:uFillTx/>
                <a:latin typeface="Open Sans"/>
                <a:ea typeface="Open Sans"/>
                <a:cs typeface="Open Sans"/>
              </a:endParaRPr>
            </a:p>
          </p:txBody>
        </p:sp>
        <p:sp>
          <p:nvSpPr>
            <p:cNvPr id="69" name="TextBox 68"/>
            <p:cNvSpPr txBox="1"/>
            <p:nvPr/>
          </p:nvSpPr>
          <p:spPr>
            <a:xfrm>
              <a:off x="7257806" y="5488008"/>
              <a:ext cx="1909253" cy="30777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Open Sans"/>
                  <a:ea typeface="+mn-ea"/>
                  <a:cs typeface="+mn-cs"/>
                </a:rPr>
                <a:t>DISCUSS</a:t>
              </a:r>
              <a:endParaRPr kumimoji="0" lang="en-US" sz="1400" b="0" i="0" u="none" strike="noStrike" kern="1200" cap="none" spc="0" normalizeH="0" baseline="0" noProof="0">
                <a:ln>
                  <a:noFill/>
                </a:ln>
                <a:solidFill>
                  <a:prstClr val="black"/>
                </a:solidFill>
                <a:effectLst/>
                <a:uLnTx/>
                <a:uFillTx/>
                <a:latin typeface="Open Sans"/>
                <a:ea typeface="Open Sans"/>
                <a:cs typeface="Open Sans"/>
              </a:endParaRPr>
            </a:p>
          </p:txBody>
        </p:sp>
      </p:grpSp>
      <p:grpSp>
        <p:nvGrpSpPr>
          <p:cNvPr id="26" name="Group 25">
            <a:extLst>
              <a:ext uri="{FF2B5EF4-FFF2-40B4-BE49-F238E27FC236}">
                <a16:creationId xmlns:a16="http://schemas.microsoft.com/office/drawing/2014/main" id="{2F45AF3E-20EB-4684-A6DE-0C69A40E8301}"/>
              </a:ext>
            </a:extLst>
          </p:cNvPr>
          <p:cNvGrpSpPr/>
          <p:nvPr/>
        </p:nvGrpSpPr>
        <p:grpSpPr>
          <a:xfrm>
            <a:off x="324490" y="412959"/>
            <a:ext cx="9959541" cy="746452"/>
            <a:chOff x="324490" y="412959"/>
            <a:chExt cx="9959541" cy="746452"/>
          </a:xfrm>
        </p:grpSpPr>
        <p:sp>
          <p:nvSpPr>
            <p:cNvPr id="27" name="Title 1">
              <a:extLst>
                <a:ext uri="{FF2B5EF4-FFF2-40B4-BE49-F238E27FC236}">
                  <a16:creationId xmlns:a16="http://schemas.microsoft.com/office/drawing/2014/main" id="{F32B4231-B765-47A3-AE7D-8CB9B82FDB60}"/>
                </a:ext>
              </a:extLst>
            </p:cNvPr>
            <p:cNvSpPr txBox="1">
              <a:spLocks/>
            </p:cNvSpPr>
            <p:nvPr/>
          </p:nvSpPr>
          <p:spPr>
            <a:xfrm>
              <a:off x="324490" y="412959"/>
              <a:ext cx="9959541" cy="518026"/>
            </a:xfrm>
            <a:prstGeom prst="rect">
              <a:avLst/>
            </a:prstGeom>
          </p:spPr>
          <p:txBody>
            <a:bodyPr anchor="t"/>
            <a:lstStyle>
              <a:lvl1pPr algn="l" defTabSz="914400" rtl="0" eaLnBrk="1" latinLnBrk="0" hangingPunct="1">
                <a:lnSpc>
                  <a:spcPct val="83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83000"/>
                </a:lnSpc>
                <a:spcBef>
                  <a:spcPct val="0"/>
                </a:spcBef>
                <a:spcAft>
                  <a:spcPts val="0"/>
                </a:spcAft>
                <a:buClrTx/>
                <a:buSzTx/>
                <a:buFontTx/>
                <a:buNone/>
                <a:tabLst/>
                <a:defRPr/>
              </a:pPr>
              <a:r>
                <a:rPr kumimoji="0" lang="en-US" sz="2800" b="1" i="0" u="none" strike="noStrike" kern="1200" cap="none" spc="0" normalizeH="0" baseline="0" noProof="0">
                  <a:ln>
                    <a:noFill/>
                  </a:ln>
                  <a:solidFill>
                    <a:srgbClr val="D0E8E8">
                      <a:lumMod val="10000"/>
                    </a:srgbClr>
                  </a:solidFill>
                  <a:effectLst/>
                  <a:uLnTx/>
                  <a:uFillTx/>
                  <a:latin typeface="Open Sans"/>
                  <a:ea typeface="Open Sans" panose="020B0606030504020204" pitchFamily="34" charset="0"/>
                  <a:cs typeface="Open Sans" panose="020B0606030504020204" pitchFamily="34" charset="0"/>
                </a:rPr>
                <a:t>What to experience today</a:t>
              </a:r>
            </a:p>
          </p:txBody>
        </p:sp>
        <p:sp>
          <p:nvSpPr>
            <p:cNvPr id="28" name="TextBox 27">
              <a:extLst>
                <a:ext uri="{FF2B5EF4-FFF2-40B4-BE49-F238E27FC236}">
                  <a16:creationId xmlns:a16="http://schemas.microsoft.com/office/drawing/2014/main" id="{1F804862-5C8B-40EC-BD6E-1AFC552774CF}"/>
                </a:ext>
              </a:extLst>
            </p:cNvPr>
            <p:cNvSpPr txBox="1"/>
            <p:nvPr/>
          </p:nvSpPr>
          <p:spPr>
            <a:xfrm>
              <a:off x="420726" y="974745"/>
              <a:ext cx="3821666" cy="18466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D0E8E8">
                    <a:lumMod val="10000"/>
                  </a:srgbClr>
                </a:solidFill>
                <a:effectLst/>
                <a:uLnTx/>
                <a:uFillTx/>
                <a:latin typeface="Open Sans"/>
                <a:ea typeface="Open Sans" panose="020B0606030504020204" pitchFamily="34" charset="0"/>
                <a:cs typeface="Open Sans" panose="020B0606030504020204" pitchFamily="34" charset="0"/>
              </a:endParaRPr>
            </a:p>
          </p:txBody>
        </p:sp>
      </p:grpSp>
      <p:sp>
        <p:nvSpPr>
          <p:cNvPr id="4" name="Date Placeholder 3">
            <a:extLst>
              <a:ext uri="{FF2B5EF4-FFF2-40B4-BE49-F238E27FC236}">
                <a16:creationId xmlns:a16="http://schemas.microsoft.com/office/drawing/2014/main" id="{C8B87305-1D7D-C0B2-EFF8-18664A6D33F3}"/>
              </a:ext>
            </a:extLst>
          </p:cNvPr>
          <p:cNvSpPr>
            <a:spLocks noGrp="1"/>
          </p:cNvSpPr>
          <p:nvPr>
            <p:ph type="dt" sz="half" idx="10"/>
          </p:nvPr>
        </p:nvSpPr>
        <p:spPr/>
        <p:txBody>
          <a:bodyPr/>
          <a:lstStyle/>
          <a:p>
            <a:fld id="{E05DE8F5-FBA6-4B45-BA36-2F33A31F423F}" type="datetime1">
              <a:rPr lang="en-US" smtClean="0"/>
              <a:t>5/19/2024</a:t>
            </a:fld>
            <a:endParaRPr lang="en-DK"/>
          </a:p>
        </p:txBody>
      </p:sp>
      <p:sp>
        <p:nvSpPr>
          <p:cNvPr id="5" name="Footer Placeholder 4">
            <a:extLst>
              <a:ext uri="{FF2B5EF4-FFF2-40B4-BE49-F238E27FC236}">
                <a16:creationId xmlns:a16="http://schemas.microsoft.com/office/drawing/2014/main" id="{3F377DF3-461F-5E59-025C-34AF07496CDF}"/>
              </a:ext>
            </a:extLst>
          </p:cNvPr>
          <p:cNvSpPr>
            <a:spLocks noGrp="1"/>
          </p:cNvSpPr>
          <p:nvPr>
            <p:ph type="ftr" sz="quarter" idx="11"/>
          </p:nvPr>
        </p:nvSpPr>
        <p:spPr/>
        <p:txBody>
          <a:bodyPr/>
          <a:lstStyle/>
          <a:p>
            <a:r>
              <a:rPr lang="en-US"/>
              <a:t>Classification Internal Use   Author SALA Approved by SALA Version 1 </a:t>
            </a:r>
            <a:endParaRPr lang="en-DK"/>
          </a:p>
        </p:txBody>
      </p:sp>
      <p:sp>
        <p:nvSpPr>
          <p:cNvPr id="6" name="Slide Number Placeholder 5">
            <a:extLst>
              <a:ext uri="{FF2B5EF4-FFF2-40B4-BE49-F238E27FC236}">
                <a16:creationId xmlns:a16="http://schemas.microsoft.com/office/drawing/2014/main" id="{8FC18754-70E9-0270-02A2-748275847743}"/>
              </a:ext>
            </a:extLst>
          </p:cNvPr>
          <p:cNvSpPr>
            <a:spLocks noGrp="1"/>
          </p:cNvSpPr>
          <p:nvPr>
            <p:ph type="sldNum" sz="quarter" idx="4"/>
          </p:nvPr>
        </p:nvSpPr>
        <p:spPr/>
        <p:txBody>
          <a:bodyPr/>
          <a:lstStyle/>
          <a:p>
            <a:fld id="{FA118319-B8F5-404C-B23A-2CAA576C0E9E}" type="slidenum">
              <a:rPr lang="en-DK" smtClean="0"/>
              <a:pPr/>
              <a:t>2</a:t>
            </a:fld>
            <a:endParaRPr lang="en-DK"/>
          </a:p>
        </p:txBody>
      </p:sp>
    </p:spTree>
    <p:extLst>
      <p:ext uri="{BB962C8B-B14F-4D97-AF65-F5344CB8AC3E}">
        <p14:creationId xmlns:p14="http://schemas.microsoft.com/office/powerpoint/2010/main" val="1335547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2">
            <a:extLst>
              <a:ext uri="{FF2B5EF4-FFF2-40B4-BE49-F238E27FC236}">
                <a16:creationId xmlns:a16="http://schemas.microsoft.com/office/drawing/2014/main" id="{C8EE7CBF-0C57-B871-B166-A6406FA34588}"/>
              </a:ext>
            </a:extLst>
          </p:cNvPr>
          <p:cNvSpPr>
            <a:spLocks noGrp="1"/>
          </p:cNvSpPr>
          <p:nvPr>
            <p:ph type="dt" sz="half" idx="10"/>
          </p:nvPr>
        </p:nvSpPr>
        <p:spPr>
          <a:xfrm>
            <a:off x="910676" y="6518455"/>
            <a:ext cx="509909" cy="190320"/>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1142820-05BE-4777-8B9E-36746C0403A4}" type="datetime1">
              <a:rPr kumimoji="0" lang="en-US" sz="600" b="0" i="0" u="none" strike="noStrike" kern="1200" cap="none" spc="0" normalizeH="0" baseline="0" noProof="0" smtClean="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5/19/2024</a:t>
            </a:fld>
            <a:endParaRPr kumimoji="0" lang="en-DK" sz="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Footer Placeholder 3">
            <a:extLst>
              <a:ext uri="{FF2B5EF4-FFF2-40B4-BE49-F238E27FC236}">
                <a16:creationId xmlns:a16="http://schemas.microsoft.com/office/drawing/2014/main" id="{5BC521C3-5F4E-F314-5B1A-6E2D06004A01}"/>
              </a:ext>
            </a:extLst>
          </p:cNvPr>
          <p:cNvSpPr>
            <a:spLocks noGrp="1"/>
          </p:cNvSpPr>
          <p:nvPr>
            <p:ph type="ftr" sz="quarter" idx="11"/>
          </p:nvPr>
        </p:nvSpPr>
        <p:spPr>
          <a:xfrm>
            <a:off x="1598400" y="6518455"/>
            <a:ext cx="4320000" cy="190800"/>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Internal Use   Author SALA Approved by SALA Version 1 </a:t>
            </a:r>
            <a:endParaRPr kumimoji="0" lang="en-DK" sz="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4">
            <a:extLst>
              <a:ext uri="{FF2B5EF4-FFF2-40B4-BE49-F238E27FC236}">
                <a16:creationId xmlns:a16="http://schemas.microsoft.com/office/drawing/2014/main" id="{83AE9681-98F6-C47D-6B86-10E937CBEB26}"/>
              </a:ext>
            </a:extLst>
          </p:cNvPr>
          <p:cNvSpPr>
            <a:spLocks noGrp="1"/>
          </p:cNvSpPr>
          <p:nvPr>
            <p:ph type="body" sz="quarter" idx="15"/>
          </p:nvPr>
        </p:nvSpPr>
        <p:spPr>
          <a:xfrm>
            <a:off x="6268658" y="-14616"/>
            <a:ext cx="349099" cy="6872616"/>
          </a:xfrm>
        </p:spPr>
        <p:txBody>
          <a:bodyPr/>
          <a:lstStyle/>
          <a:p>
            <a:endParaRPr lang="en-US"/>
          </a:p>
        </p:txBody>
      </p:sp>
      <p:sp>
        <p:nvSpPr>
          <p:cNvPr id="6" name="Text Placeholder 5">
            <a:extLst>
              <a:ext uri="{FF2B5EF4-FFF2-40B4-BE49-F238E27FC236}">
                <a16:creationId xmlns:a16="http://schemas.microsoft.com/office/drawing/2014/main" id="{14A3F300-86F7-3604-6945-06898739BB28}"/>
              </a:ext>
            </a:extLst>
          </p:cNvPr>
          <p:cNvSpPr>
            <a:spLocks noGrp="1"/>
          </p:cNvSpPr>
          <p:nvPr>
            <p:ph type="body" sz="quarter" idx="16"/>
          </p:nvPr>
        </p:nvSpPr>
        <p:spPr>
          <a:xfrm>
            <a:off x="350332" y="1351528"/>
            <a:ext cx="5570637" cy="5017699"/>
          </a:xfrm>
        </p:spPr>
        <p:txBody>
          <a:bodyPr>
            <a:normAutofit/>
          </a:bodyPr>
          <a:lstStyle/>
          <a:p>
            <a:r>
              <a:rPr lang="da-DK" dirty="0" err="1"/>
              <a:t>Four</a:t>
            </a:r>
            <a:r>
              <a:rPr lang="da-DK" dirty="0"/>
              <a:t> Logos for the Platform</a:t>
            </a:r>
          </a:p>
          <a:p>
            <a:endParaRPr lang="da-DK" dirty="0"/>
          </a:p>
          <a:p>
            <a:r>
              <a:rPr lang="da-DK" dirty="0" err="1"/>
              <a:t>Questions</a:t>
            </a:r>
            <a:r>
              <a:rPr lang="da-DK" dirty="0"/>
              <a:t> and </a:t>
            </a:r>
            <a:r>
              <a:rPr lang="da-DK" dirty="0" err="1"/>
              <a:t>hopefull</a:t>
            </a:r>
            <a:r>
              <a:rPr lang="da-DK" dirty="0"/>
              <a:t> </a:t>
            </a:r>
            <a:r>
              <a:rPr lang="da-DK" dirty="0" err="1"/>
              <a:t>answers</a:t>
            </a:r>
            <a:endParaRPr lang="da-DK" dirty="0"/>
          </a:p>
        </p:txBody>
      </p:sp>
      <p:sp>
        <p:nvSpPr>
          <p:cNvPr id="5" name="Title 4">
            <a:extLst>
              <a:ext uri="{FF2B5EF4-FFF2-40B4-BE49-F238E27FC236}">
                <a16:creationId xmlns:a16="http://schemas.microsoft.com/office/drawing/2014/main" id="{74FE3989-C13D-3580-77B3-D849FB4012D1}"/>
              </a:ext>
            </a:extLst>
          </p:cNvPr>
          <p:cNvSpPr>
            <a:spLocks noGrp="1"/>
          </p:cNvSpPr>
          <p:nvPr>
            <p:ph type="title"/>
          </p:nvPr>
        </p:nvSpPr>
        <p:spPr>
          <a:xfrm>
            <a:off x="350332" y="331200"/>
            <a:ext cx="5570637" cy="504000"/>
          </a:xfrm>
        </p:spPr>
        <p:txBody>
          <a:bodyPr anchor="t">
            <a:normAutofit/>
          </a:bodyPr>
          <a:lstStyle/>
          <a:p>
            <a:r>
              <a:rPr lang="en-US" dirty="0"/>
              <a:t>Logo Voting and </a:t>
            </a:r>
            <a:r>
              <a:rPr lang="en-US" dirty="0" err="1"/>
              <a:t>QnA</a:t>
            </a:r>
            <a:endParaRPr lang="en-US" dirty="0"/>
          </a:p>
        </p:txBody>
      </p:sp>
      <p:sp>
        <p:nvSpPr>
          <p:cNvPr id="3" name="Rectangle 2">
            <a:extLst>
              <a:ext uri="{FF2B5EF4-FFF2-40B4-BE49-F238E27FC236}">
                <a16:creationId xmlns:a16="http://schemas.microsoft.com/office/drawing/2014/main" id="{AD46CC94-D1E4-F429-1299-8552920FAFC5}"/>
              </a:ext>
            </a:extLst>
          </p:cNvPr>
          <p:cNvSpPr/>
          <p:nvPr/>
        </p:nvSpPr>
        <p:spPr>
          <a:xfrm>
            <a:off x="6617757" y="0"/>
            <a:ext cx="5223911"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cat, graphics, graphic design, mammal&#10;&#10;Description automatically generated">
            <a:extLst>
              <a:ext uri="{FF2B5EF4-FFF2-40B4-BE49-F238E27FC236}">
                <a16:creationId xmlns:a16="http://schemas.microsoft.com/office/drawing/2014/main" id="{1BFB074C-04A5-B258-DD74-7247725DC897}"/>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4033" r="-4" b="-6040"/>
          <a:stretch/>
        </p:blipFill>
        <p:spPr>
          <a:xfrm>
            <a:off x="6879367" y="-14616"/>
            <a:ext cx="2222500" cy="2446276"/>
          </a:xfrm>
          <a:prstGeom prst="rect">
            <a:avLst/>
          </a:prstGeom>
          <a:noFill/>
        </p:spPr>
      </p:pic>
      <p:pic>
        <p:nvPicPr>
          <p:cNvPr id="4" name="Picture 3" descr="A picture containing graphics, graphic design, art, design&#10;&#10;Description automatically generated">
            <a:extLst>
              <a:ext uri="{FF2B5EF4-FFF2-40B4-BE49-F238E27FC236}">
                <a16:creationId xmlns:a16="http://schemas.microsoft.com/office/drawing/2014/main" id="{7246F092-CF7E-9B74-C48B-6E9FBC30D86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819" b="1256"/>
          <a:stretch/>
        </p:blipFill>
        <p:spPr>
          <a:xfrm>
            <a:off x="9463270" y="1301482"/>
            <a:ext cx="2241580" cy="2120210"/>
          </a:xfrm>
          <a:prstGeom prst="rect">
            <a:avLst/>
          </a:prstGeom>
          <a:noFill/>
        </p:spPr>
      </p:pic>
      <p:pic>
        <p:nvPicPr>
          <p:cNvPr id="7" name="Picture 6" descr="A picture containing font, graphics, graphic design, logo&#10;&#10;Description automatically generated">
            <a:extLst>
              <a:ext uri="{FF2B5EF4-FFF2-40B4-BE49-F238E27FC236}">
                <a16:creationId xmlns:a16="http://schemas.microsoft.com/office/drawing/2014/main" id="{D10ACC71-91B3-24C1-2778-23525B3ED22C}"/>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4615" r="5010" b="-7"/>
          <a:stretch/>
        </p:blipFill>
        <p:spPr>
          <a:xfrm>
            <a:off x="6443207" y="3160319"/>
            <a:ext cx="2845103" cy="1873253"/>
          </a:xfrm>
          <a:prstGeom prst="rect">
            <a:avLst/>
          </a:prstGeom>
          <a:noFill/>
        </p:spPr>
      </p:pic>
      <p:pic>
        <p:nvPicPr>
          <p:cNvPr id="8" name="Picture 7">
            <a:extLst>
              <a:ext uri="{FF2B5EF4-FFF2-40B4-BE49-F238E27FC236}">
                <a16:creationId xmlns:a16="http://schemas.microsoft.com/office/drawing/2014/main" id="{00110047-2E2A-D7E8-E86B-E8F649205169}"/>
              </a:ext>
            </a:extLst>
          </p:cNvPr>
          <p:cNvPicPr>
            <a:picLocks noChangeAspect="1"/>
          </p:cNvPicPr>
          <p:nvPr/>
        </p:nvPicPr>
        <p:blipFill rotWithShape="1">
          <a:blip r:embed="rId5"/>
          <a:srcRect t="2693" r="-4" b="-542"/>
          <a:stretch/>
        </p:blipFill>
        <p:spPr>
          <a:xfrm>
            <a:off x="9482350" y="4588565"/>
            <a:ext cx="2222500" cy="2120210"/>
          </a:xfrm>
          <a:prstGeom prst="rect">
            <a:avLst/>
          </a:prstGeom>
          <a:noFill/>
        </p:spPr>
      </p:pic>
      <p:pic>
        <p:nvPicPr>
          <p:cNvPr id="9" name="Picture 8">
            <a:extLst>
              <a:ext uri="{FF2B5EF4-FFF2-40B4-BE49-F238E27FC236}">
                <a16:creationId xmlns:a16="http://schemas.microsoft.com/office/drawing/2014/main" id="{BAD446EF-B116-C6C1-81C6-09D8FFE1CF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955236" y="3379432"/>
            <a:ext cx="3869226" cy="2418265"/>
          </a:xfrm>
          <a:prstGeom prst="rect">
            <a:avLst/>
          </a:prstGeom>
          <a:noFill/>
          <a:ln>
            <a:noFill/>
          </a:ln>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2911752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1">
            <a:extLst>
              <a:ext uri="{FF2B5EF4-FFF2-40B4-BE49-F238E27FC236}">
                <a16:creationId xmlns:a16="http://schemas.microsoft.com/office/drawing/2014/main" id="{0D0B85E1-853B-002D-9498-2B4C6DB7448B}"/>
              </a:ext>
            </a:extLst>
          </p:cNvPr>
          <p:cNvSpPr>
            <a:spLocks noGrp="1"/>
          </p:cNvSpPr>
          <p:nvPr>
            <p:ph type="sldNum" sz="quarter" idx="12"/>
          </p:nvPr>
        </p:nvSpPr>
        <p:spPr>
          <a:xfrm>
            <a:off x="11849972" y="6518455"/>
            <a:ext cx="342027" cy="190320"/>
          </a:xfrm>
        </p:spPr>
        <p:txBody>
          <a:bodyPr/>
          <a:lstStyle/>
          <a:p>
            <a:pPr>
              <a:spcAft>
                <a:spcPts val="600"/>
              </a:spcAft>
            </a:pPr>
            <a:fld id="{FA118319-B8F5-404C-B23A-2CAA576C0E9E}" type="slidenum">
              <a:rPr lang="en-DK" smtClean="0"/>
              <a:pPr>
                <a:spcAft>
                  <a:spcPts val="600"/>
                </a:spcAft>
              </a:pPr>
              <a:t>21</a:t>
            </a:fld>
            <a:endParaRPr lang="en-DK"/>
          </a:p>
        </p:txBody>
      </p:sp>
      <p:sp>
        <p:nvSpPr>
          <p:cNvPr id="24" name="Text Placeholder 2">
            <a:extLst>
              <a:ext uri="{FF2B5EF4-FFF2-40B4-BE49-F238E27FC236}">
                <a16:creationId xmlns:a16="http://schemas.microsoft.com/office/drawing/2014/main" id="{4A4AB076-D676-CE5C-F566-594781ED4CE5}"/>
              </a:ext>
            </a:extLst>
          </p:cNvPr>
          <p:cNvSpPr>
            <a:spLocks noGrp="1"/>
          </p:cNvSpPr>
          <p:nvPr>
            <p:ph type="body" sz="quarter" idx="24"/>
          </p:nvPr>
        </p:nvSpPr>
        <p:spPr>
          <a:xfrm>
            <a:off x="465108" y="3636818"/>
            <a:ext cx="2222500" cy="2446276"/>
          </a:xfrm>
        </p:spPr>
        <p:txBody>
          <a:bodyPr>
            <a:normAutofit/>
          </a:bodyPr>
          <a:lstStyle/>
          <a:p>
            <a:pPr algn="ctr"/>
            <a:r>
              <a:rPr lang="da-DK" sz="4800" b="1" dirty="0"/>
              <a:t>Logo A</a:t>
            </a:r>
            <a:endParaRPr lang="en-US" sz="4800" b="1" dirty="0"/>
          </a:p>
        </p:txBody>
      </p:sp>
      <p:pic>
        <p:nvPicPr>
          <p:cNvPr id="13" name="Picture 12" descr="A picture containing cat, graphics, graphic design, mammal&#10;&#10;Description automatically generated">
            <a:extLst>
              <a:ext uri="{FF2B5EF4-FFF2-40B4-BE49-F238E27FC236}">
                <a16:creationId xmlns:a16="http://schemas.microsoft.com/office/drawing/2014/main" id="{B7D8BA7F-1D94-9324-9BB7-35ED465D07FF}"/>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4033" r="-4" b="-6040"/>
          <a:stretch/>
        </p:blipFill>
        <p:spPr>
          <a:xfrm>
            <a:off x="465108" y="1328205"/>
            <a:ext cx="2222500" cy="2446276"/>
          </a:xfrm>
          <a:prstGeom prst="rect">
            <a:avLst/>
          </a:prstGeom>
          <a:noFill/>
        </p:spPr>
      </p:pic>
      <p:sp>
        <p:nvSpPr>
          <p:cNvPr id="26" name="Title 4">
            <a:extLst>
              <a:ext uri="{FF2B5EF4-FFF2-40B4-BE49-F238E27FC236}">
                <a16:creationId xmlns:a16="http://schemas.microsoft.com/office/drawing/2014/main" id="{F2E9CB2E-41AF-09C1-50C6-647AA4FD5443}"/>
              </a:ext>
            </a:extLst>
          </p:cNvPr>
          <p:cNvSpPr>
            <a:spLocks noGrp="1"/>
          </p:cNvSpPr>
          <p:nvPr>
            <p:ph type="title"/>
          </p:nvPr>
        </p:nvSpPr>
        <p:spPr>
          <a:xfrm>
            <a:off x="350332" y="331200"/>
            <a:ext cx="11149507" cy="503999"/>
          </a:xfrm>
        </p:spPr>
        <p:txBody>
          <a:bodyPr/>
          <a:lstStyle/>
          <a:p>
            <a:r>
              <a:rPr lang="da-DK" dirty="0" err="1"/>
              <a:t>Voting</a:t>
            </a:r>
            <a:r>
              <a:rPr lang="da-DK" dirty="0"/>
              <a:t> on the KITN Logo</a:t>
            </a:r>
            <a:endParaRPr lang="en-US" dirty="0"/>
          </a:p>
        </p:txBody>
      </p:sp>
      <p:sp>
        <p:nvSpPr>
          <p:cNvPr id="28" name="Text Placeholder 5">
            <a:extLst>
              <a:ext uri="{FF2B5EF4-FFF2-40B4-BE49-F238E27FC236}">
                <a16:creationId xmlns:a16="http://schemas.microsoft.com/office/drawing/2014/main" id="{C368A806-69C7-40A2-23CD-FBEAA3A6A564}"/>
              </a:ext>
            </a:extLst>
          </p:cNvPr>
          <p:cNvSpPr>
            <a:spLocks noGrp="1"/>
          </p:cNvSpPr>
          <p:nvPr>
            <p:ph type="body" sz="quarter" idx="28"/>
          </p:nvPr>
        </p:nvSpPr>
        <p:spPr>
          <a:xfrm>
            <a:off x="3331075" y="3636818"/>
            <a:ext cx="2222500" cy="2446276"/>
          </a:xfrm>
        </p:spPr>
        <p:txBody>
          <a:bodyPr>
            <a:normAutofit/>
          </a:bodyPr>
          <a:lstStyle/>
          <a:p>
            <a:pPr algn="ctr"/>
            <a:r>
              <a:rPr lang="da-DK" sz="4800" b="1" dirty="0"/>
              <a:t>Logo B</a:t>
            </a:r>
            <a:endParaRPr lang="en-US" sz="4800" b="1" dirty="0"/>
          </a:p>
        </p:txBody>
      </p:sp>
      <p:pic>
        <p:nvPicPr>
          <p:cNvPr id="15" name="Picture 14" descr="A picture containing graphics, graphic design, art, design&#10;&#10;Description automatically generated">
            <a:extLst>
              <a:ext uri="{FF2B5EF4-FFF2-40B4-BE49-F238E27FC236}">
                <a16:creationId xmlns:a16="http://schemas.microsoft.com/office/drawing/2014/main" id="{95C1D04A-D527-6FF1-2CD8-26134F5ECFE8}"/>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819" b="1256"/>
          <a:stretch/>
        </p:blipFill>
        <p:spPr>
          <a:xfrm>
            <a:off x="3331075" y="1328205"/>
            <a:ext cx="2241580" cy="2120210"/>
          </a:xfrm>
          <a:prstGeom prst="rect">
            <a:avLst/>
          </a:prstGeom>
          <a:noFill/>
        </p:spPr>
      </p:pic>
      <p:sp>
        <p:nvSpPr>
          <p:cNvPr id="30" name="Text Placeholder 7">
            <a:extLst>
              <a:ext uri="{FF2B5EF4-FFF2-40B4-BE49-F238E27FC236}">
                <a16:creationId xmlns:a16="http://schemas.microsoft.com/office/drawing/2014/main" id="{CA0C4CCA-3CBA-D675-1ADA-2E5ADA71407C}"/>
              </a:ext>
            </a:extLst>
          </p:cNvPr>
          <p:cNvSpPr>
            <a:spLocks noGrp="1"/>
          </p:cNvSpPr>
          <p:nvPr>
            <p:ph type="body" sz="quarter" idx="30"/>
          </p:nvPr>
        </p:nvSpPr>
        <p:spPr>
          <a:xfrm>
            <a:off x="6197042" y="3636818"/>
            <a:ext cx="2222500" cy="2446276"/>
          </a:xfrm>
        </p:spPr>
        <p:txBody>
          <a:bodyPr>
            <a:normAutofit/>
          </a:bodyPr>
          <a:lstStyle/>
          <a:p>
            <a:pPr algn="ctr"/>
            <a:r>
              <a:rPr lang="da-DK" sz="4800" b="1" dirty="0"/>
              <a:t>Logo C</a:t>
            </a:r>
            <a:endParaRPr lang="en-US" sz="4800" b="1" dirty="0"/>
          </a:p>
        </p:txBody>
      </p:sp>
      <p:pic>
        <p:nvPicPr>
          <p:cNvPr id="17" name="Picture 16" descr="A picture containing font, graphics, graphic design, logo&#10;&#10;Description automatically generated">
            <a:extLst>
              <a:ext uri="{FF2B5EF4-FFF2-40B4-BE49-F238E27FC236}">
                <a16:creationId xmlns:a16="http://schemas.microsoft.com/office/drawing/2014/main" id="{EB92065D-F458-AAA1-81AE-632EC856CF6D}"/>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4615" r="5010" b="-7"/>
          <a:stretch/>
        </p:blipFill>
        <p:spPr>
          <a:xfrm>
            <a:off x="5927075" y="1243127"/>
            <a:ext cx="2845103" cy="1873253"/>
          </a:xfrm>
          <a:prstGeom prst="rect">
            <a:avLst/>
          </a:prstGeom>
          <a:noFill/>
        </p:spPr>
      </p:pic>
      <p:sp>
        <p:nvSpPr>
          <p:cNvPr id="32" name="Text Placeholder 9">
            <a:extLst>
              <a:ext uri="{FF2B5EF4-FFF2-40B4-BE49-F238E27FC236}">
                <a16:creationId xmlns:a16="http://schemas.microsoft.com/office/drawing/2014/main" id="{971F0C67-AEDF-4E69-DD1B-8856B454FBCC}"/>
              </a:ext>
            </a:extLst>
          </p:cNvPr>
          <p:cNvSpPr>
            <a:spLocks noGrp="1"/>
          </p:cNvSpPr>
          <p:nvPr>
            <p:ph type="body" sz="quarter" idx="32"/>
          </p:nvPr>
        </p:nvSpPr>
        <p:spPr>
          <a:xfrm>
            <a:off x="9063008" y="3636818"/>
            <a:ext cx="2222500" cy="2446276"/>
          </a:xfrm>
        </p:spPr>
        <p:txBody>
          <a:bodyPr>
            <a:normAutofit/>
          </a:bodyPr>
          <a:lstStyle/>
          <a:p>
            <a:pPr algn="ctr"/>
            <a:r>
              <a:rPr lang="da-DK" sz="4800" b="1" dirty="0"/>
              <a:t>Logo D</a:t>
            </a:r>
            <a:endParaRPr lang="en-US" sz="4800" b="1" dirty="0"/>
          </a:p>
        </p:txBody>
      </p:sp>
      <p:pic>
        <p:nvPicPr>
          <p:cNvPr id="11" name="Picture 10">
            <a:extLst>
              <a:ext uri="{FF2B5EF4-FFF2-40B4-BE49-F238E27FC236}">
                <a16:creationId xmlns:a16="http://schemas.microsoft.com/office/drawing/2014/main" id="{6A84BD24-9877-2CC8-0225-926C32C5B4CE}"/>
              </a:ext>
            </a:extLst>
          </p:cNvPr>
          <p:cNvPicPr>
            <a:picLocks noChangeAspect="1"/>
          </p:cNvPicPr>
          <p:nvPr/>
        </p:nvPicPr>
        <p:blipFill rotWithShape="1">
          <a:blip r:embed="rId5"/>
          <a:srcRect t="2693" r="-4" b="-542"/>
          <a:stretch/>
        </p:blipFill>
        <p:spPr>
          <a:xfrm>
            <a:off x="9063008" y="1328205"/>
            <a:ext cx="2222500" cy="2120210"/>
          </a:xfrm>
          <a:prstGeom prst="rect">
            <a:avLst/>
          </a:prstGeom>
          <a:noFill/>
        </p:spPr>
      </p:pic>
      <p:sp>
        <p:nvSpPr>
          <p:cNvPr id="3" name="Date Placeholder 2">
            <a:extLst>
              <a:ext uri="{FF2B5EF4-FFF2-40B4-BE49-F238E27FC236}">
                <a16:creationId xmlns:a16="http://schemas.microsoft.com/office/drawing/2014/main" id="{76DEB060-4D99-4128-6661-0EDDB7D71E72}"/>
              </a:ext>
            </a:extLst>
          </p:cNvPr>
          <p:cNvSpPr>
            <a:spLocks noGrp="1"/>
          </p:cNvSpPr>
          <p:nvPr>
            <p:ph type="dt" sz="half" idx="10"/>
          </p:nvPr>
        </p:nvSpPr>
        <p:spPr>
          <a:xfrm>
            <a:off x="910676" y="6518455"/>
            <a:ext cx="509909" cy="190320"/>
          </a:xfrm>
        </p:spPr>
        <p:txBody>
          <a:bodyPr anchor="ctr">
            <a:normAutofit/>
          </a:bodyPr>
          <a:lstStyle/>
          <a:p>
            <a:pPr>
              <a:spcAft>
                <a:spcPts val="600"/>
              </a:spcAft>
            </a:pPr>
            <a:fld id="{B1DE9AAB-708B-4A72-91FA-2D49C6CF9AF1}" type="datetime1">
              <a:rPr lang="en-US" smtClean="0"/>
              <a:t>5/19/2024</a:t>
            </a:fld>
            <a:endParaRPr lang="en-DK"/>
          </a:p>
        </p:txBody>
      </p:sp>
      <p:sp>
        <p:nvSpPr>
          <p:cNvPr id="4" name="Footer Placeholder 3">
            <a:extLst>
              <a:ext uri="{FF2B5EF4-FFF2-40B4-BE49-F238E27FC236}">
                <a16:creationId xmlns:a16="http://schemas.microsoft.com/office/drawing/2014/main" id="{9C59F247-5AD7-A1C8-795F-36EF3ACEC0ED}"/>
              </a:ext>
            </a:extLst>
          </p:cNvPr>
          <p:cNvSpPr>
            <a:spLocks noGrp="1"/>
          </p:cNvSpPr>
          <p:nvPr>
            <p:ph type="ftr" sz="quarter" idx="11"/>
          </p:nvPr>
        </p:nvSpPr>
        <p:spPr>
          <a:xfrm>
            <a:off x="1602321" y="6518454"/>
            <a:ext cx="9897518" cy="190320"/>
          </a:xfrm>
        </p:spPr>
        <p:txBody>
          <a:bodyPr anchor="ctr">
            <a:normAutofit/>
          </a:bodyPr>
          <a:lstStyle/>
          <a:p>
            <a:pPr>
              <a:spcAft>
                <a:spcPts val="600"/>
              </a:spcAft>
            </a:pPr>
            <a:r>
              <a:rPr lang="en-US"/>
              <a:t>Classification Internal Use   Author SALA Approved by SALA Version 1 </a:t>
            </a:r>
            <a:endParaRPr lang="en-DK"/>
          </a:p>
        </p:txBody>
      </p:sp>
    </p:spTree>
    <p:extLst>
      <p:ext uri="{BB962C8B-B14F-4D97-AF65-F5344CB8AC3E}">
        <p14:creationId xmlns:p14="http://schemas.microsoft.com/office/powerpoint/2010/main" val="1648870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iver with a city in the background&#10;&#10;Description automatically generated with low confidence">
            <a:extLst>
              <a:ext uri="{FF2B5EF4-FFF2-40B4-BE49-F238E27FC236}">
                <a16:creationId xmlns:a16="http://schemas.microsoft.com/office/drawing/2014/main" id="{D4882D95-9353-4D01-9966-55A9B0C32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Google Shape;546;p98">
            <a:extLst>
              <a:ext uri="{FF2B5EF4-FFF2-40B4-BE49-F238E27FC236}">
                <a16:creationId xmlns:a16="http://schemas.microsoft.com/office/drawing/2014/main" id="{F1F84444-1262-3F32-980D-AC1DC89EF7E7}"/>
              </a:ext>
            </a:extLst>
          </p:cNvPr>
          <p:cNvSpPr/>
          <p:nvPr/>
        </p:nvSpPr>
        <p:spPr>
          <a:xfrm>
            <a:off x="0" y="41024"/>
            <a:ext cx="12204700" cy="6878758"/>
          </a:xfrm>
          <a:prstGeom prst="rect">
            <a:avLst/>
          </a:prstGeom>
          <a:solidFill>
            <a:srgbClr val="000000">
              <a:alpha val="4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3" name="Title 1">
            <a:extLst>
              <a:ext uri="{FF2B5EF4-FFF2-40B4-BE49-F238E27FC236}">
                <a16:creationId xmlns:a16="http://schemas.microsoft.com/office/drawing/2014/main" id="{987B3738-6529-28C1-8DCE-DE5BF6C0D944}"/>
              </a:ext>
            </a:extLst>
          </p:cNvPr>
          <p:cNvSpPr txBox="1">
            <a:spLocks/>
          </p:cNvSpPr>
          <p:nvPr/>
        </p:nvSpPr>
        <p:spPr>
          <a:xfrm>
            <a:off x="831850" y="2817345"/>
            <a:ext cx="10515600" cy="2091124"/>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600">
                <a:solidFill>
                  <a:schemeClr val="bg1"/>
                </a:solidFill>
              </a:rPr>
              <a:t>Q&amp;A</a:t>
            </a:r>
          </a:p>
        </p:txBody>
      </p:sp>
    </p:spTree>
    <p:extLst>
      <p:ext uri="{BB962C8B-B14F-4D97-AF65-F5344CB8AC3E}">
        <p14:creationId xmlns:p14="http://schemas.microsoft.com/office/powerpoint/2010/main" val="2064970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1" name="Picture 10" descr="A close up of a keyboard&#10;&#10;Description automatically generated with medium confidence">
            <a:extLst>
              <a:ext uri="{FF2B5EF4-FFF2-40B4-BE49-F238E27FC236}">
                <a16:creationId xmlns:a16="http://schemas.microsoft.com/office/drawing/2014/main" id="{7C17C20D-4CC3-27C9-C545-AC0B699BC4D6}"/>
              </a:ext>
            </a:extLst>
          </p:cNvPr>
          <p:cNvPicPr>
            <a:picLocks noChangeAspect="1"/>
          </p:cNvPicPr>
          <p:nvPr/>
        </p:nvPicPr>
        <p:blipFill rotWithShape="1">
          <a:blip r:embed="rId3"/>
          <a:srcRect t="6571" r="1474" b="17402"/>
          <a:stretch/>
        </p:blipFill>
        <p:spPr>
          <a:xfrm>
            <a:off x="-1" y="1"/>
            <a:ext cx="11849971" cy="6858000"/>
          </a:xfrm>
          <a:prstGeom prst="rect">
            <a:avLst/>
          </a:prstGeom>
        </p:spPr>
      </p:pic>
      <p:sp>
        <p:nvSpPr>
          <p:cNvPr id="7" name="Rectangle 6">
            <a:extLst>
              <a:ext uri="{FF2B5EF4-FFF2-40B4-BE49-F238E27FC236}">
                <a16:creationId xmlns:a16="http://schemas.microsoft.com/office/drawing/2014/main" id="{4C36D91D-EDB1-2D18-5EBB-081587DE3591}"/>
              </a:ext>
            </a:extLst>
          </p:cNvPr>
          <p:cNvSpPr/>
          <p:nvPr/>
        </p:nvSpPr>
        <p:spPr>
          <a:xfrm>
            <a:off x="-1" y="1"/>
            <a:ext cx="11844885"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 name="Slide Number Placeholder 1">
            <a:extLst>
              <a:ext uri="{FF2B5EF4-FFF2-40B4-BE49-F238E27FC236}">
                <a16:creationId xmlns:a16="http://schemas.microsoft.com/office/drawing/2014/main" id="{A69F4537-1607-2004-B453-50334C80A3D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A118319-B8F5-404C-B23A-2CAA576C0E9E}" type="slidenum">
              <a:rPr kumimoji="0" lang="en-DK" sz="600" b="0" i="0" u="none" strike="noStrike" kern="1200" cap="none" spc="0" normalizeH="0" baseline="0" noProof="0" smtClean="0">
                <a:ln>
                  <a:noFill/>
                </a:ln>
                <a:solidFill>
                  <a:srgbClr val="FF88AA"/>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DK" sz="600" b="0" i="0" u="none" strike="noStrike" kern="1200" cap="none" spc="0" normalizeH="0" baseline="0" noProof="0">
              <a:ln>
                <a:noFill/>
              </a:ln>
              <a:solidFill>
                <a:srgbClr val="FF88AA"/>
              </a:solidFill>
              <a:effectLst/>
              <a:uLnTx/>
              <a:uFillTx/>
              <a:latin typeface="Open Sans" panose="020B0606030504020204" pitchFamily="34" charset="0"/>
              <a:ea typeface="+mn-ea"/>
              <a:cs typeface="+mn-cs"/>
            </a:endParaRPr>
          </a:p>
        </p:txBody>
      </p:sp>
      <p:sp>
        <p:nvSpPr>
          <p:cNvPr id="4" name="Title 3">
            <a:extLst>
              <a:ext uri="{FF2B5EF4-FFF2-40B4-BE49-F238E27FC236}">
                <a16:creationId xmlns:a16="http://schemas.microsoft.com/office/drawing/2014/main" id="{F63F241F-0109-A6AB-A46F-4875A44017EA}"/>
              </a:ext>
            </a:extLst>
          </p:cNvPr>
          <p:cNvSpPr>
            <a:spLocks noGrp="1"/>
          </p:cNvSpPr>
          <p:nvPr>
            <p:ph type="title"/>
          </p:nvPr>
        </p:nvSpPr>
        <p:spPr>
          <a:xfrm>
            <a:off x="350332" y="330200"/>
            <a:ext cx="11149507" cy="503999"/>
          </a:xfrm>
        </p:spPr>
        <p:txBody>
          <a:bodyPr>
            <a:normAutofit fontScale="90000"/>
          </a:bodyPr>
          <a:lstStyle/>
          <a:p>
            <a:r>
              <a:rPr lang="en-US" dirty="0"/>
              <a:t>Cost drivers</a:t>
            </a:r>
          </a:p>
        </p:txBody>
      </p:sp>
      <p:sp>
        <p:nvSpPr>
          <p:cNvPr id="5" name="Date Placeholder 4">
            <a:extLst>
              <a:ext uri="{FF2B5EF4-FFF2-40B4-BE49-F238E27FC236}">
                <a16:creationId xmlns:a16="http://schemas.microsoft.com/office/drawing/2014/main" id="{3BF026E1-95DD-757B-777A-B2D8C3121DF5}"/>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D072C-CA36-4B98-85E9-10E3A954B290}" type="datetime1">
              <a:rPr kumimoji="0" lang="en-US" sz="600" b="0" i="0" u="none" strike="noStrike" kern="1200" cap="none" spc="0" normalizeH="0" baseline="0" noProof="0" smtClean="0">
                <a:ln>
                  <a:noFill/>
                </a:ln>
                <a:solidFill>
                  <a:srgbClr val="780000"/>
                </a:solidFill>
                <a:effectLst/>
                <a:uLnTx/>
                <a:uFillTx/>
                <a:latin typeface="Open Sans" panose="020B0606030504020204" pitchFamily="34" charset="0"/>
                <a:ea typeface="Open Sans" panose="020B0606030504020204" pitchFamily="34" charset="0"/>
                <a:cs typeface="Open Sans" panose="020B0606030504020204" pitchFamily="34" charset="0"/>
              </a:rPr>
              <a:t>5/19/2024</a:t>
            </a:fld>
            <a:endParaRPr kumimoji="0" lang="en-DK" sz="600" b="0" i="0" u="none" strike="noStrike" kern="1200" cap="none" spc="0" normalizeH="0" baseline="0" noProof="0">
              <a:ln>
                <a:noFill/>
              </a:ln>
              <a:solidFill>
                <a:srgbClr val="78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ooter Placeholder 5">
            <a:extLst>
              <a:ext uri="{FF2B5EF4-FFF2-40B4-BE49-F238E27FC236}">
                <a16:creationId xmlns:a16="http://schemas.microsoft.com/office/drawing/2014/main" id="{DC04A4A3-F2F3-8DDF-C8DE-CF6637662F1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80000"/>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Internal Use   Author SALA Approved by SALA Version 1 </a:t>
            </a:r>
            <a:endParaRPr kumimoji="0" lang="en-DK" sz="600" b="0" i="0" u="none" strike="noStrike" kern="1200" cap="none" spc="0" normalizeH="0" baseline="0" noProof="0">
              <a:ln>
                <a:noFill/>
              </a:ln>
              <a:solidFill>
                <a:srgbClr val="78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5F9C230F-63EB-0A6D-F282-2D19FF00D9E7}"/>
              </a:ext>
            </a:extLst>
          </p:cNvPr>
          <p:cNvSpPr/>
          <p:nvPr/>
        </p:nvSpPr>
        <p:spPr>
          <a:xfrm>
            <a:off x="11844885" y="0"/>
            <a:ext cx="35541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49" name="Graphic 48">
            <a:extLst>
              <a:ext uri="{FF2B5EF4-FFF2-40B4-BE49-F238E27FC236}">
                <a16:creationId xmlns:a16="http://schemas.microsoft.com/office/drawing/2014/main" id="{24FEA136-71B5-FE17-DC5D-58C38119274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a:xfrm>
            <a:off x="350332" y="6518453"/>
            <a:ext cx="560343" cy="163909"/>
          </a:xfrm>
          <a:prstGeom prst="rect">
            <a:avLst/>
          </a:prstGeom>
        </p:spPr>
      </p:pic>
      <p:sp>
        <p:nvSpPr>
          <p:cNvPr id="12" name="Rectangle 11">
            <a:extLst>
              <a:ext uri="{FF2B5EF4-FFF2-40B4-BE49-F238E27FC236}">
                <a16:creationId xmlns:a16="http://schemas.microsoft.com/office/drawing/2014/main" id="{4181555F-75B1-81EA-6408-13415E4CA5F6}"/>
              </a:ext>
            </a:extLst>
          </p:cNvPr>
          <p:cNvSpPr/>
          <p:nvPr/>
        </p:nvSpPr>
        <p:spPr>
          <a:xfrm>
            <a:off x="13731058" y="-12017286"/>
            <a:ext cx="355419" cy="359562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 name="TextBox 2">
            <a:extLst>
              <a:ext uri="{FF2B5EF4-FFF2-40B4-BE49-F238E27FC236}">
                <a16:creationId xmlns:a16="http://schemas.microsoft.com/office/drawing/2014/main" id="{DC4E23D9-61FF-7025-D8B1-E0D89C6C1FEE}"/>
              </a:ext>
            </a:extLst>
          </p:cNvPr>
          <p:cNvSpPr txBox="1"/>
          <p:nvPr/>
        </p:nvSpPr>
        <p:spPr>
          <a:xfrm>
            <a:off x="350332" y="1469723"/>
            <a:ext cx="10957748" cy="42011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400" b="1" i="0" u="none" strike="noStrike" kern="1200" cap="none" spc="0" normalizeH="0" baseline="0" noProof="0" dirty="0">
                <a:ln>
                  <a:noFill/>
                </a:ln>
                <a:solidFill>
                  <a:srgbClr val="034160"/>
                </a:solidFill>
                <a:effectLst/>
                <a:uLnTx/>
                <a:uFillTx/>
                <a:latin typeface="Open Sans"/>
                <a:ea typeface="Open Sans Light" panose="020B0306030504020204" pitchFamily="34" charset="0"/>
                <a:cs typeface="Open Sans Light" panose="020B0306030504020204" pitchFamily="34" charset="0"/>
              </a:rPr>
              <a:t>Major cost drivers</a:t>
            </a:r>
            <a:endParaRPr kumimoji="0" lang="en-GB"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Pricing for this solution is somewhat uncertain, but the major drivers 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Infrastructure: hosting of databases, app, scripts.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Data storage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AI Services: often billed per 1000 tokens used.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Development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Support and maintenance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400" b="1" i="0" u="none" strike="noStrike" kern="1200" cap="none" spc="0" normalizeH="0" baseline="0" noProof="0" dirty="0">
                <a:ln>
                  <a:noFill/>
                </a:ln>
                <a:solidFill>
                  <a:srgbClr val="034160"/>
                </a:solidFill>
                <a:effectLst/>
                <a:uLnTx/>
                <a:uFillTx/>
                <a:latin typeface="Open Sans"/>
                <a:ea typeface="Open Sans Light" panose="020B0306030504020204" pitchFamily="34" charset="0"/>
                <a:cs typeface="Open Sans Light" panose="020B0306030504020204" pitchFamily="34" charset="0"/>
              </a:rPr>
              <a:t>Other considerations</a:t>
            </a:r>
            <a:endParaRPr kumimoji="0" lang="en-GB"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There are several free open-source language models, embedding models, and vector databases. This can have a significant impact on cost. Nevertheless, there may be some concerns with regards to commercial licensing and risks (e.g. security, support, maintenance, compliance).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400" b="1" i="0" u="none" strike="noStrike" kern="1200" cap="none" spc="0" normalizeH="0" baseline="0" noProof="0" dirty="0">
                <a:ln>
                  <a:noFill/>
                </a:ln>
                <a:solidFill>
                  <a:srgbClr val="034160"/>
                </a:solidFill>
                <a:effectLst/>
                <a:uLnTx/>
                <a:uFillTx/>
                <a:latin typeface="Open Sans"/>
                <a:ea typeface="Open Sans Light" panose="020B0306030504020204" pitchFamily="34" charset="0"/>
                <a:cs typeface="Open Sans Light" panose="020B0306030504020204" pitchFamily="34" charset="0"/>
              </a:rPr>
              <a:t>Pricing examples</a:t>
            </a:r>
            <a:endParaRPr kumimoji="0" lang="en-GB"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OPENAI embedding model Ada v2: $0.0004 / 1K tokens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OPENAI embedding model Davinci v1: $0.2000 / 1K tokens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OPENAI Chat model GPT-3.5-Turbo: $0.002 / 1K tokens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Pinecone Enterprise plan: starting at 104 $/month</a:t>
            </a:r>
          </a:p>
        </p:txBody>
      </p:sp>
    </p:spTree>
    <p:extLst>
      <p:ext uri="{BB962C8B-B14F-4D97-AF65-F5344CB8AC3E}">
        <p14:creationId xmlns:p14="http://schemas.microsoft.com/office/powerpoint/2010/main" val="10964213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6">
            <a:extLst>
              <a:ext uri="{FF2B5EF4-FFF2-40B4-BE49-F238E27FC236}">
                <a16:creationId xmlns:a16="http://schemas.microsoft.com/office/drawing/2014/main" id="{604BA39E-BCB7-D252-CFAA-E52C5920D607}"/>
              </a:ext>
            </a:extLst>
          </p:cNvPr>
          <p:cNvPicPr>
            <a:picLocks noChangeAspect="1"/>
          </p:cNvPicPr>
          <p:nvPr/>
        </p:nvPicPr>
        <p:blipFill rotWithShape="1">
          <a:blip r:embed="rId2"/>
          <a:srcRect l="27515" r="21651" b="-1"/>
          <a:stretch/>
        </p:blipFill>
        <p:spPr>
          <a:xfrm>
            <a:off x="6966676" y="-14616"/>
            <a:ext cx="5233823" cy="6872616"/>
          </a:xfrm>
          <a:prstGeom prst="rect">
            <a:avLst/>
          </a:prstGeom>
          <a:noFill/>
        </p:spPr>
      </p:pic>
      <p:sp>
        <p:nvSpPr>
          <p:cNvPr id="2" name="Date Placeholder 1">
            <a:extLst>
              <a:ext uri="{FF2B5EF4-FFF2-40B4-BE49-F238E27FC236}">
                <a16:creationId xmlns:a16="http://schemas.microsoft.com/office/drawing/2014/main" id="{9A086529-01C4-CB47-4A5C-B1747C4D3E67}"/>
              </a:ext>
            </a:extLst>
          </p:cNvPr>
          <p:cNvSpPr>
            <a:spLocks noGrp="1"/>
          </p:cNvSpPr>
          <p:nvPr>
            <p:ph type="dt" sz="half" idx="10"/>
          </p:nvPr>
        </p:nvSpPr>
        <p:spPr>
          <a:xfrm>
            <a:off x="910675" y="6518455"/>
            <a:ext cx="509909" cy="190320"/>
          </a:xfrm>
        </p:spPr>
        <p:txBody>
          <a:bodyPr anchor="ctr">
            <a:normAutofit/>
          </a:bodyPr>
          <a:lstStyle/>
          <a:p>
            <a:pPr>
              <a:spcAft>
                <a:spcPts val="600"/>
              </a:spcAft>
            </a:pPr>
            <a:fld id="{5E14E51A-76A7-4ED3-8F5C-89A96BD86D4E}" type="datetime1">
              <a:rPr lang="en-US" smtClean="0"/>
              <a:t>5/19/2024</a:t>
            </a:fld>
            <a:endParaRPr lang="en-DK"/>
          </a:p>
        </p:txBody>
      </p:sp>
      <p:sp>
        <p:nvSpPr>
          <p:cNvPr id="3" name="Footer Placeholder 2">
            <a:extLst>
              <a:ext uri="{FF2B5EF4-FFF2-40B4-BE49-F238E27FC236}">
                <a16:creationId xmlns:a16="http://schemas.microsoft.com/office/drawing/2014/main" id="{F77A6EE9-EA3E-6241-83C5-1C31F56A0F2B}"/>
              </a:ext>
            </a:extLst>
          </p:cNvPr>
          <p:cNvSpPr>
            <a:spLocks noGrp="1"/>
          </p:cNvSpPr>
          <p:nvPr>
            <p:ph type="ftr" sz="quarter" idx="11"/>
          </p:nvPr>
        </p:nvSpPr>
        <p:spPr>
          <a:xfrm>
            <a:off x="1596885" y="6518453"/>
            <a:ext cx="5022104" cy="200115"/>
          </a:xfrm>
        </p:spPr>
        <p:txBody>
          <a:bodyPr anchor="ctr">
            <a:normAutofit/>
          </a:bodyPr>
          <a:lstStyle/>
          <a:p>
            <a:pPr>
              <a:spcAft>
                <a:spcPts val="600"/>
              </a:spcAft>
            </a:pPr>
            <a:r>
              <a:rPr lang="en-US"/>
              <a:t>Classification Internal Use   Author SALA Approved by SALA Version 1 </a:t>
            </a:r>
            <a:endParaRPr lang="en-DK"/>
          </a:p>
        </p:txBody>
      </p:sp>
      <p:sp>
        <p:nvSpPr>
          <p:cNvPr id="5" name="Slide Number Placeholder 4">
            <a:extLst>
              <a:ext uri="{FF2B5EF4-FFF2-40B4-BE49-F238E27FC236}">
                <a16:creationId xmlns:a16="http://schemas.microsoft.com/office/drawing/2014/main" id="{C72B7282-6758-4495-E29F-6803BEC7787A}"/>
              </a:ext>
            </a:extLst>
          </p:cNvPr>
          <p:cNvSpPr>
            <a:spLocks noGrp="1"/>
          </p:cNvSpPr>
          <p:nvPr>
            <p:ph type="sldNum" sz="quarter" idx="4"/>
          </p:nvPr>
        </p:nvSpPr>
        <p:spPr>
          <a:xfrm>
            <a:off x="11849972" y="6518455"/>
            <a:ext cx="342027" cy="190320"/>
          </a:xfrm>
        </p:spPr>
        <p:txBody>
          <a:bodyPr anchor="ctr">
            <a:normAutofit/>
          </a:bodyPr>
          <a:lstStyle/>
          <a:p>
            <a:pPr>
              <a:spcAft>
                <a:spcPts val="600"/>
              </a:spcAft>
            </a:pPr>
            <a:fld id="{FA118319-B8F5-404C-B23A-2CAA576C0E9E}" type="slidenum">
              <a:rPr lang="en-DK" smtClean="0"/>
              <a:pPr>
                <a:spcAft>
                  <a:spcPts val="600"/>
                </a:spcAft>
              </a:pPr>
              <a:t>3</a:t>
            </a:fld>
            <a:endParaRPr lang="en-DK"/>
          </a:p>
        </p:txBody>
      </p:sp>
      <p:sp>
        <p:nvSpPr>
          <p:cNvPr id="24" name="Text Placeholder 5">
            <a:extLst>
              <a:ext uri="{FF2B5EF4-FFF2-40B4-BE49-F238E27FC236}">
                <a16:creationId xmlns:a16="http://schemas.microsoft.com/office/drawing/2014/main" id="{E3D157E5-7849-04B6-FDC2-8CE6A9F0D719}"/>
              </a:ext>
            </a:extLst>
          </p:cNvPr>
          <p:cNvSpPr>
            <a:spLocks noGrp="1"/>
          </p:cNvSpPr>
          <p:nvPr>
            <p:ph type="body" sz="quarter" idx="14"/>
          </p:nvPr>
        </p:nvSpPr>
        <p:spPr>
          <a:xfrm>
            <a:off x="6958436" y="-41584"/>
            <a:ext cx="334163" cy="6899584"/>
          </a:xfrm>
        </p:spPr>
        <p:txBody>
          <a:bodyPr/>
          <a:lstStyle/>
          <a:p>
            <a:endParaRPr lang="en-US" dirty="0"/>
          </a:p>
        </p:txBody>
      </p:sp>
      <p:sp>
        <p:nvSpPr>
          <p:cNvPr id="25" name="Title 6">
            <a:extLst>
              <a:ext uri="{FF2B5EF4-FFF2-40B4-BE49-F238E27FC236}">
                <a16:creationId xmlns:a16="http://schemas.microsoft.com/office/drawing/2014/main" id="{E964E4D3-2BE2-8EC8-3507-2E87886FAA51}"/>
              </a:ext>
            </a:extLst>
          </p:cNvPr>
          <p:cNvSpPr>
            <a:spLocks noGrp="1"/>
          </p:cNvSpPr>
          <p:nvPr>
            <p:ph type="title"/>
          </p:nvPr>
        </p:nvSpPr>
        <p:spPr>
          <a:xfrm>
            <a:off x="391648" y="255567"/>
            <a:ext cx="6268656" cy="629169"/>
          </a:xfrm>
        </p:spPr>
        <p:txBody>
          <a:bodyPr/>
          <a:lstStyle/>
          <a:p>
            <a:r>
              <a:rPr lang="da-DK" dirty="0"/>
              <a:t>A massive </a:t>
            </a:r>
            <a:r>
              <a:rPr lang="da-DK" dirty="0" err="1"/>
              <a:t>thanks</a:t>
            </a:r>
            <a:r>
              <a:rPr lang="da-DK" dirty="0"/>
              <a:t> to the team</a:t>
            </a:r>
            <a:endParaRPr lang="en-US" dirty="0"/>
          </a:p>
        </p:txBody>
      </p:sp>
      <p:grpSp>
        <p:nvGrpSpPr>
          <p:cNvPr id="31" name="Group 30">
            <a:extLst>
              <a:ext uri="{FF2B5EF4-FFF2-40B4-BE49-F238E27FC236}">
                <a16:creationId xmlns:a16="http://schemas.microsoft.com/office/drawing/2014/main" id="{FA302D7F-97E6-D8BF-214E-213737CEFF8A}"/>
              </a:ext>
            </a:extLst>
          </p:cNvPr>
          <p:cNvGrpSpPr/>
          <p:nvPr/>
        </p:nvGrpSpPr>
        <p:grpSpPr>
          <a:xfrm>
            <a:off x="1063776" y="1209416"/>
            <a:ext cx="2160000" cy="2479452"/>
            <a:chOff x="987014" y="1629303"/>
            <a:chExt cx="2160000" cy="2479452"/>
          </a:xfrm>
        </p:grpSpPr>
        <p:pic>
          <p:nvPicPr>
            <p:cNvPr id="1030" name="Picture 6" descr="Profile picture of Mathias Søgaard Jensen">
              <a:extLst>
                <a:ext uri="{FF2B5EF4-FFF2-40B4-BE49-F238E27FC236}">
                  <a16:creationId xmlns:a16="http://schemas.microsoft.com/office/drawing/2014/main" id="{4EDDF191-2D69-EFA0-3BBE-71ADD1688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87014" y="1629303"/>
              <a:ext cx="2160000" cy="2160000"/>
            </a:xfrm>
            <a:prstGeom prst="ellipse">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2DC83B3-8612-F9B3-E61F-7D7B5948AB9A}"/>
                </a:ext>
              </a:extLst>
            </p:cNvPr>
            <p:cNvSpPr/>
            <p:nvPr/>
          </p:nvSpPr>
          <p:spPr>
            <a:xfrm>
              <a:off x="1259706" y="3812193"/>
              <a:ext cx="1614616" cy="296562"/>
            </a:xfrm>
            <a:prstGeom prst="rect">
              <a:avLst/>
            </a:prstGeom>
            <a:solidFill>
              <a:schemeClr val="tx2">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2"/>
                  </a:solidFill>
                </a:rPr>
                <a:t>MAAA</a:t>
              </a:r>
              <a:endParaRPr lang="en-US" dirty="0">
                <a:solidFill>
                  <a:schemeClr val="tx2"/>
                </a:solidFill>
              </a:endParaRPr>
            </a:p>
          </p:txBody>
        </p:sp>
      </p:grpSp>
      <p:grpSp>
        <p:nvGrpSpPr>
          <p:cNvPr id="1024" name="Group 1023">
            <a:extLst>
              <a:ext uri="{FF2B5EF4-FFF2-40B4-BE49-F238E27FC236}">
                <a16:creationId xmlns:a16="http://schemas.microsoft.com/office/drawing/2014/main" id="{D11BCB71-E003-C9BB-E118-B472C15E2220}"/>
              </a:ext>
            </a:extLst>
          </p:cNvPr>
          <p:cNvGrpSpPr/>
          <p:nvPr/>
        </p:nvGrpSpPr>
        <p:grpSpPr>
          <a:xfrm>
            <a:off x="4015225" y="1209416"/>
            <a:ext cx="2160000" cy="2492178"/>
            <a:chOff x="3929231" y="1629303"/>
            <a:chExt cx="2160000" cy="2492178"/>
          </a:xfrm>
        </p:grpSpPr>
        <p:pic>
          <p:nvPicPr>
            <p:cNvPr id="1026" name="Picture 2" descr="Profile picture of Mads Porse Pedersen">
              <a:extLst>
                <a:ext uri="{FF2B5EF4-FFF2-40B4-BE49-F238E27FC236}">
                  <a16:creationId xmlns:a16="http://schemas.microsoft.com/office/drawing/2014/main" id="{DF14509D-D926-868F-3C95-B89B05472B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929231" y="1629303"/>
              <a:ext cx="2160000" cy="2160000"/>
            </a:xfrm>
            <a:prstGeom prst="ellipse">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FD74115-25E3-F039-6945-9DA648751AA6}"/>
                </a:ext>
              </a:extLst>
            </p:cNvPr>
            <p:cNvSpPr/>
            <p:nvPr/>
          </p:nvSpPr>
          <p:spPr>
            <a:xfrm>
              <a:off x="4201923" y="3824919"/>
              <a:ext cx="1614616" cy="296562"/>
            </a:xfrm>
            <a:prstGeom prst="rect">
              <a:avLst/>
            </a:prstGeom>
            <a:solidFill>
              <a:schemeClr val="tx2">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2"/>
                  </a:solidFill>
                </a:rPr>
                <a:t>MAPN</a:t>
              </a:r>
              <a:endParaRPr lang="en-US" dirty="0">
                <a:solidFill>
                  <a:schemeClr val="tx2"/>
                </a:solidFill>
              </a:endParaRPr>
            </a:p>
          </p:txBody>
        </p:sp>
      </p:grpSp>
      <p:grpSp>
        <p:nvGrpSpPr>
          <p:cNvPr id="30" name="Group 29">
            <a:extLst>
              <a:ext uri="{FF2B5EF4-FFF2-40B4-BE49-F238E27FC236}">
                <a16:creationId xmlns:a16="http://schemas.microsoft.com/office/drawing/2014/main" id="{B18BE684-44FC-53D7-4D91-F72CFD016382}"/>
              </a:ext>
            </a:extLst>
          </p:cNvPr>
          <p:cNvGrpSpPr/>
          <p:nvPr/>
        </p:nvGrpSpPr>
        <p:grpSpPr>
          <a:xfrm>
            <a:off x="77391" y="3802023"/>
            <a:ext cx="2160000" cy="2462745"/>
            <a:chOff x="85629" y="4073877"/>
            <a:chExt cx="2160000" cy="2462745"/>
          </a:xfrm>
        </p:grpSpPr>
        <p:pic>
          <p:nvPicPr>
            <p:cNvPr id="1032" name="Picture 8" descr="Profile picture of Nikolaj Marsk Andersen">
              <a:extLst>
                <a:ext uri="{FF2B5EF4-FFF2-40B4-BE49-F238E27FC236}">
                  <a16:creationId xmlns:a16="http://schemas.microsoft.com/office/drawing/2014/main" id="{4A1221CE-5465-B6F5-6A20-4A5A4480C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85629" y="4073877"/>
              <a:ext cx="2160000" cy="2160000"/>
            </a:xfrm>
            <a:prstGeom prst="ellipse">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65E42A5-36AE-7977-3160-D9D8749F18EF}"/>
                </a:ext>
              </a:extLst>
            </p:cNvPr>
            <p:cNvSpPr/>
            <p:nvPr/>
          </p:nvSpPr>
          <p:spPr>
            <a:xfrm>
              <a:off x="358321" y="6240060"/>
              <a:ext cx="1614616" cy="296562"/>
            </a:xfrm>
            <a:prstGeom prst="rect">
              <a:avLst/>
            </a:prstGeom>
            <a:solidFill>
              <a:schemeClr val="tx2">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2"/>
                  </a:solidFill>
                </a:rPr>
                <a:t>NKAE</a:t>
              </a:r>
              <a:endParaRPr lang="en-US" dirty="0">
                <a:solidFill>
                  <a:schemeClr val="tx2"/>
                </a:solidFill>
              </a:endParaRPr>
            </a:p>
          </p:txBody>
        </p:sp>
      </p:grpSp>
      <p:grpSp>
        <p:nvGrpSpPr>
          <p:cNvPr id="29" name="Group 28">
            <a:extLst>
              <a:ext uri="{FF2B5EF4-FFF2-40B4-BE49-F238E27FC236}">
                <a16:creationId xmlns:a16="http://schemas.microsoft.com/office/drawing/2014/main" id="{D3017AF3-A88B-E9DD-C76B-15913742E445}"/>
              </a:ext>
            </a:extLst>
          </p:cNvPr>
          <p:cNvGrpSpPr/>
          <p:nvPr/>
        </p:nvGrpSpPr>
        <p:grpSpPr>
          <a:xfrm>
            <a:off x="2542577" y="3802023"/>
            <a:ext cx="2160000" cy="2450569"/>
            <a:chOff x="2550814" y="4073877"/>
            <a:chExt cx="2160000" cy="2450569"/>
          </a:xfrm>
        </p:grpSpPr>
        <p:pic>
          <p:nvPicPr>
            <p:cNvPr id="1028" name="Picture 4" descr="Profile picture of Mateusz Dobrychłop">
              <a:extLst>
                <a:ext uri="{FF2B5EF4-FFF2-40B4-BE49-F238E27FC236}">
                  <a16:creationId xmlns:a16="http://schemas.microsoft.com/office/drawing/2014/main" id="{AE716677-C561-0CC4-EF73-F7E1DD7029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2550814" y="4073877"/>
              <a:ext cx="2160000" cy="2160000"/>
            </a:xfrm>
            <a:prstGeom prst="ellipse">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9D6EA37-0663-6139-8ED1-860EC69B5387}"/>
                </a:ext>
              </a:extLst>
            </p:cNvPr>
            <p:cNvSpPr/>
            <p:nvPr/>
          </p:nvSpPr>
          <p:spPr>
            <a:xfrm>
              <a:off x="2823506" y="6227884"/>
              <a:ext cx="1614616" cy="296562"/>
            </a:xfrm>
            <a:prstGeom prst="rect">
              <a:avLst/>
            </a:prstGeom>
            <a:solidFill>
              <a:schemeClr val="tx2">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2"/>
                  </a:solidFill>
                </a:rPr>
                <a:t>MADO</a:t>
              </a:r>
              <a:endParaRPr lang="en-US" dirty="0">
                <a:solidFill>
                  <a:schemeClr val="tx2"/>
                </a:solidFill>
              </a:endParaRPr>
            </a:p>
          </p:txBody>
        </p:sp>
      </p:grpSp>
      <p:grpSp>
        <p:nvGrpSpPr>
          <p:cNvPr id="28" name="Group 27">
            <a:extLst>
              <a:ext uri="{FF2B5EF4-FFF2-40B4-BE49-F238E27FC236}">
                <a16:creationId xmlns:a16="http://schemas.microsoft.com/office/drawing/2014/main" id="{BD9521FD-28DD-83D1-2CC4-9E5C27C7E75B}"/>
              </a:ext>
            </a:extLst>
          </p:cNvPr>
          <p:cNvGrpSpPr/>
          <p:nvPr/>
        </p:nvGrpSpPr>
        <p:grpSpPr>
          <a:xfrm>
            <a:off x="5007762" y="3802023"/>
            <a:ext cx="2160000" cy="2462745"/>
            <a:chOff x="5016000" y="4073877"/>
            <a:chExt cx="2160000" cy="2462745"/>
          </a:xfrm>
        </p:grpSpPr>
        <p:pic>
          <p:nvPicPr>
            <p:cNvPr id="9" name="Picture 8">
              <a:extLst>
                <a:ext uri="{FF2B5EF4-FFF2-40B4-BE49-F238E27FC236}">
                  <a16:creationId xmlns:a16="http://schemas.microsoft.com/office/drawing/2014/main" id="{85911FB8-4BCE-6EA8-7A16-BBA924237F43}"/>
                </a:ext>
              </a:extLst>
            </p:cNvPr>
            <p:cNvPicPr>
              <a:picLocks noChangeAspect="1"/>
            </p:cNvPicPr>
            <p:nvPr/>
          </p:nvPicPr>
          <p:blipFill rotWithShape="1">
            <a:blip r:embed="rId7"/>
            <a:srcRect l="11346" r="11346"/>
            <a:stretch/>
          </p:blipFill>
          <p:spPr>
            <a:xfrm>
              <a:off x="5016000" y="4073877"/>
              <a:ext cx="2160000" cy="2160000"/>
            </a:xfrm>
            <a:prstGeom prst="ellipse">
              <a:avLst/>
            </a:prstGeom>
          </p:spPr>
        </p:pic>
        <p:sp>
          <p:nvSpPr>
            <p:cNvPr id="27" name="Rectangle 26">
              <a:extLst>
                <a:ext uri="{FF2B5EF4-FFF2-40B4-BE49-F238E27FC236}">
                  <a16:creationId xmlns:a16="http://schemas.microsoft.com/office/drawing/2014/main" id="{53655FFC-E277-512C-2AE0-0D3C93B8617A}"/>
                </a:ext>
              </a:extLst>
            </p:cNvPr>
            <p:cNvSpPr/>
            <p:nvPr/>
          </p:nvSpPr>
          <p:spPr>
            <a:xfrm>
              <a:off x="5288692" y="6240060"/>
              <a:ext cx="1614616" cy="296562"/>
            </a:xfrm>
            <a:prstGeom prst="rect">
              <a:avLst/>
            </a:prstGeom>
            <a:solidFill>
              <a:schemeClr val="tx2">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2"/>
                  </a:solidFill>
                </a:rPr>
                <a:t>SEFG</a:t>
              </a:r>
              <a:endParaRPr lang="en-US" dirty="0">
                <a:solidFill>
                  <a:schemeClr val="tx2"/>
                </a:solidFill>
              </a:endParaRPr>
            </a:p>
          </p:txBody>
        </p:sp>
      </p:grpSp>
    </p:spTree>
    <p:extLst>
      <p:ext uri="{BB962C8B-B14F-4D97-AF65-F5344CB8AC3E}">
        <p14:creationId xmlns:p14="http://schemas.microsoft.com/office/powerpoint/2010/main" val="1328458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Placeholder 9" descr="A screen shot of a cell phone&#10;&#10;Description automatically generated with low confidence">
            <a:extLst>
              <a:ext uri="{FF2B5EF4-FFF2-40B4-BE49-F238E27FC236}">
                <a16:creationId xmlns:a16="http://schemas.microsoft.com/office/drawing/2014/main" id="{96DBDCD5-62A9-DA1D-1038-F088DAB548D9}"/>
              </a:ext>
            </a:extLst>
          </p:cNvPr>
          <p:cNvPicPr>
            <a:picLocks noGrp="1" noChangeAspect="1"/>
          </p:cNvPicPr>
          <p:nvPr>
            <p:ph type="pic" sz="quarter" idx="14"/>
          </p:nvPr>
        </p:nvPicPr>
        <p:blipFill rotWithShape="1">
          <a:blip r:embed="rId2">
            <a:alphaModFix/>
          </a:blip>
          <a:srcRect l="21271" r="21271"/>
          <a:stretch/>
        </p:blipFill>
        <p:spPr/>
      </p:pic>
      <p:sp>
        <p:nvSpPr>
          <p:cNvPr id="2" name="Text Placeholder 1">
            <a:extLst>
              <a:ext uri="{FF2B5EF4-FFF2-40B4-BE49-F238E27FC236}">
                <a16:creationId xmlns:a16="http://schemas.microsoft.com/office/drawing/2014/main" id="{12669D17-07AF-AEF8-092C-4D0ACCA93B72}"/>
              </a:ext>
            </a:extLst>
          </p:cNvPr>
          <p:cNvSpPr>
            <a:spLocks noGrp="1"/>
          </p:cNvSpPr>
          <p:nvPr>
            <p:ph type="body" sz="quarter" idx="15"/>
          </p:nvPr>
        </p:nvSpPr>
        <p:spPr/>
        <p:txBody>
          <a:bodyPr/>
          <a:lstStyle/>
          <a:p>
            <a:endParaRPr lang="en-US"/>
          </a:p>
        </p:txBody>
      </p:sp>
      <p:sp>
        <p:nvSpPr>
          <p:cNvPr id="6" name="Text Placeholder 5">
            <a:extLst>
              <a:ext uri="{FF2B5EF4-FFF2-40B4-BE49-F238E27FC236}">
                <a16:creationId xmlns:a16="http://schemas.microsoft.com/office/drawing/2014/main" id="{14A3F300-86F7-3604-6945-06898739BB28}"/>
              </a:ext>
            </a:extLst>
          </p:cNvPr>
          <p:cNvSpPr>
            <a:spLocks noGrp="1"/>
          </p:cNvSpPr>
          <p:nvPr>
            <p:ph type="body" sz="quarter" idx="16"/>
          </p:nvPr>
        </p:nvSpPr>
        <p:spPr>
          <a:xfrm>
            <a:off x="350332" y="2708366"/>
            <a:ext cx="5570637" cy="3660861"/>
          </a:xfrm>
        </p:spPr>
        <p:txBody>
          <a:bodyPr/>
          <a:lstStyle/>
          <a:p>
            <a:r>
              <a:rPr lang="da-DK" dirty="0" err="1"/>
              <a:t>What</a:t>
            </a:r>
            <a:r>
              <a:rPr lang="da-DK" dirty="0"/>
              <a:t> is </a:t>
            </a:r>
            <a:r>
              <a:rPr lang="da-DK" dirty="0" err="1"/>
              <a:t>NNITs</a:t>
            </a:r>
            <a:r>
              <a:rPr lang="da-DK" dirty="0"/>
              <a:t> </a:t>
            </a:r>
            <a:r>
              <a:rPr lang="da-DK" dirty="0" err="1"/>
              <a:t>opportunity</a:t>
            </a:r>
            <a:r>
              <a:rPr lang="da-DK" dirty="0"/>
              <a:t>?</a:t>
            </a:r>
            <a:endParaRPr lang="en-US" dirty="0"/>
          </a:p>
          <a:p>
            <a:r>
              <a:rPr lang="da-DK" dirty="0" err="1"/>
              <a:t>What</a:t>
            </a:r>
            <a:r>
              <a:rPr lang="da-DK" dirty="0"/>
              <a:t> is </a:t>
            </a:r>
            <a:r>
              <a:rPr lang="da-DK" dirty="0" err="1"/>
              <a:t>GenAI</a:t>
            </a:r>
            <a:r>
              <a:rPr lang="da-DK" dirty="0"/>
              <a:t>?</a:t>
            </a:r>
          </a:p>
        </p:txBody>
      </p:sp>
      <p:sp>
        <p:nvSpPr>
          <p:cNvPr id="5" name="Title 4">
            <a:extLst>
              <a:ext uri="{FF2B5EF4-FFF2-40B4-BE49-F238E27FC236}">
                <a16:creationId xmlns:a16="http://schemas.microsoft.com/office/drawing/2014/main" id="{74FE3989-C13D-3580-77B3-D849FB4012D1}"/>
              </a:ext>
            </a:extLst>
          </p:cNvPr>
          <p:cNvSpPr>
            <a:spLocks noGrp="1"/>
          </p:cNvSpPr>
          <p:nvPr>
            <p:ph type="title"/>
          </p:nvPr>
        </p:nvSpPr>
        <p:spPr/>
        <p:txBody>
          <a:bodyPr/>
          <a:lstStyle/>
          <a:p>
            <a:r>
              <a:rPr lang="en-US" dirty="0"/>
              <a:t>What is </a:t>
            </a:r>
            <a:r>
              <a:rPr lang="en-US" dirty="0" err="1"/>
              <a:t>GenAI</a:t>
            </a:r>
            <a:r>
              <a:rPr lang="en-US" dirty="0"/>
              <a:t>?</a:t>
            </a:r>
          </a:p>
        </p:txBody>
      </p:sp>
      <p:sp>
        <p:nvSpPr>
          <p:cNvPr id="12" name="Rectangle 11">
            <a:extLst>
              <a:ext uri="{FF2B5EF4-FFF2-40B4-BE49-F238E27FC236}">
                <a16:creationId xmlns:a16="http://schemas.microsoft.com/office/drawing/2014/main" id="{2A08F709-A3A2-FB99-DB8D-64274390FFBD}"/>
              </a:ext>
            </a:extLst>
          </p:cNvPr>
          <p:cNvSpPr/>
          <p:nvPr/>
        </p:nvSpPr>
        <p:spPr>
          <a:xfrm>
            <a:off x="6268658" y="-4762"/>
            <a:ext cx="5924369" cy="6867525"/>
          </a:xfrm>
          <a:prstGeom prst="rect">
            <a:avLst/>
          </a:prstGeom>
          <a:solidFill>
            <a:schemeClr val="tx2">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 name="Date Placeholder 2">
            <a:extLst>
              <a:ext uri="{FF2B5EF4-FFF2-40B4-BE49-F238E27FC236}">
                <a16:creationId xmlns:a16="http://schemas.microsoft.com/office/drawing/2014/main" id="{B1E638DE-8B1D-5313-BFFF-7F43328954CB}"/>
              </a:ext>
            </a:extLst>
          </p:cNvPr>
          <p:cNvSpPr>
            <a:spLocks noGrp="1"/>
          </p:cNvSpPr>
          <p:nvPr>
            <p:ph type="dt" sz="half" idx="10"/>
          </p:nvPr>
        </p:nvSpPr>
        <p:spPr/>
        <p:txBody>
          <a:bodyPr/>
          <a:lstStyle/>
          <a:p>
            <a:fld id="{A2EFE22D-3D42-46DA-B295-0F40D874D1D2}" type="datetime1">
              <a:rPr lang="en-US" smtClean="0"/>
              <a:t>5/19/2024</a:t>
            </a:fld>
            <a:endParaRPr lang="en-DK"/>
          </a:p>
        </p:txBody>
      </p:sp>
      <p:sp>
        <p:nvSpPr>
          <p:cNvPr id="4" name="Footer Placeholder 3">
            <a:extLst>
              <a:ext uri="{FF2B5EF4-FFF2-40B4-BE49-F238E27FC236}">
                <a16:creationId xmlns:a16="http://schemas.microsoft.com/office/drawing/2014/main" id="{662359DA-2A20-4B8D-1973-4897BC192A47}"/>
              </a:ext>
            </a:extLst>
          </p:cNvPr>
          <p:cNvSpPr>
            <a:spLocks noGrp="1"/>
          </p:cNvSpPr>
          <p:nvPr>
            <p:ph type="ftr" sz="quarter" idx="11"/>
          </p:nvPr>
        </p:nvSpPr>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1310848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Oval 3079">
            <a:extLst>
              <a:ext uri="{FF2B5EF4-FFF2-40B4-BE49-F238E27FC236}">
                <a16:creationId xmlns:a16="http://schemas.microsoft.com/office/drawing/2014/main" id="{97482DF5-40A1-368E-7C36-B402E8FE4942}"/>
              </a:ext>
            </a:extLst>
          </p:cNvPr>
          <p:cNvSpPr/>
          <p:nvPr/>
        </p:nvSpPr>
        <p:spPr>
          <a:xfrm>
            <a:off x="7531333" y="-199507"/>
            <a:ext cx="7456492" cy="7564582"/>
          </a:xfrm>
          <a:prstGeom prst="ellipse">
            <a:avLst/>
          </a:prstGeom>
          <a:solidFill>
            <a:schemeClr val="tx2">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3" name="Rectangle 3072">
            <a:extLst>
              <a:ext uri="{FF2B5EF4-FFF2-40B4-BE49-F238E27FC236}">
                <a16:creationId xmlns:a16="http://schemas.microsoft.com/office/drawing/2014/main" id="{A1655AD8-980B-5D3C-8F68-98EF0916003C}"/>
              </a:ext>
            </a:extLst>
          </p:cNvPr>
          <p:cNvSpPr/>
          <p:nvPr/>
        </p:nvSpPr>
        <p:spPr>
          <a:xfrm>
            <a:off x="170623" y="3843274"/>
            <a:ext cx="7263294" cy="2637898"/>
          </a:xfrm>
          <a:prstGeom prst="rect">
            <a:avLst/>
          </a:prstGeom>
          <a:solidFill>
            <a:schemeClr val="accent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42F44C9-334F-0FD8-E750-924991938B4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6090" y="3957639"/>
            <a:ext cx="3724888" cy="2197487"/>
          </a:xfrm>
          <a:prstGeom prst="rect">
            <a:avLst/>
          </a:prstGeom>
        </p:spPr>
      </p:pic>
      <p:sp>
        <p:nvSpPr>
          <p:cNvPr id="2" name="Title 1">
            <a:extLst>
              <a:ext uri="{FF2B5EF4-FFF2-40B4-BE49-F238E27FC236}">
                <a16:creationId xmlns:a16="http://schemas.microsoft.com/office/drawing/2014/main" id="{6E2AAE9F-E182-B4F8-E7F8-0A5FA2A0C0AB}"/>
              </a:ext>
            </a:extLst>
          </p:cNvPr>
          <p:cNvSpPr>
            <a:spLocks noGrp="1"/>
          </p:cNvSpPr>
          <p:nvPr>
            <p:ph type="title"/>
          </p:nvPr>
        </p:nvSpPr>
        <p:spPr>
          <a:xfrm>
            <a:off x="411292" y="335057"/>
            <a:ext cx="11149507" cy="503999"/>
          </a:xfrm>
        </p:spPr>
        <p:txBody>
          <a:bodyPr>
            <a:normAutofit fontScale="90000"/>
          </a:bodyPr>
          <a:lstStyle/>
          <a:p>
            <a:r>
              <a:rPr lang="en-US" dirty="0"/>
              <a:t>Generative AI: The hype and the use cases</a:t>
            </a:r>
            <a:br>
              <a:rPr lang="en-US" dirty="0"/>
            </a:br>
            <a:endParaRPr lang="en-US" dirty="0"/>
          </a:p>
        </p:txBody>
      </p:sp>
      <p:grpSp>
        <p:nvGrpSpPr>
          <p:cNvPr id="16" name="Group 15">
            <a:extLst>
              <a:ext uri="{FF2B5EF4-FFF2-40B4-BE49-F238E27FC236}">
                <a16:creationId xmlns:a16="http://schemas.microsoft.com/office/drawing/2014/main" id="{FE63ED99-EB76-71A0-6132-1ABB114C15ED}"/>
              </a:ext>
            </a:extLst>
          </p:cNvPr>
          <p:cNvGrpSpPr/>
          <p:nvPr/>
        </p:nvGrpSpPr>
        <p:grpSpPr>
          <a:xfrm>
            <a:off x="7701338" y="721276"/>
            <a:ext cx="4036461" cy="5685082"/>
            <a:chOff x="7634836" y="1128599"/>
            <a:chExt cx="4036461" cy="5685082"/>
          </a:xfrm>
        </p:grpSpPr>
        <p:pic>
          <p:nvPicPr>
            <p:cNvPr id="3074" name="Picture 2">
              <a:extLst>
                <a:ext uri="{FF2B5EF4-FFF2-40B4-BE49-F238E27FC236}">
                  <a16:creationId xmlns:a16="http://schemas.microsoft.com/office/drawing/2014/main" id="{E057D87D-1011-961B-FE40-92A027E2E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1297" y="3065399"/>
              <a:ext cx="1800000" cy="18000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B0CB0790-8CEB-5CA0-219C-4E7C84E9DC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1297" y="5013681"/>
              <a:ext cx="1800000" cy="18000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a:extLst>
                <a:ext uri="{FF2B5EF4-FFF2-40B4-BE49-F238E27FC236}">
                  <a16:creationId xmlns:a16="http://schemas.microsoft.com/office/drawing/2014/main" id="{367D02F8-8636-64FF-4911-89CB65E7C83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634836" y="3065399"/>
              <a:ext cx="1961719" cy="18000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a:extLst>
                <a:ext uri="{FF2B5EF4-FFF2-40B4-BE49-F238E27FC236}">
                  <a16:creationId xmlns:a16="http://schemas.microsoft.com/office/drawing/2014/main" id="{36E1DF9B-1FBA-DDD6-5F42-D1D4C5CEBF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1297" y="1128599"/>
              <a:ext cx="1800000" cy="1800000"/>
            </a:xfrm>
            <a:prstGeom prst="flowChartAlternateProcess">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Connector: Curved 3">
              <a:extLst>
                <a:ext uri="{FF2B5EF4-FFF2-40B4-BE49-F238E27FC236}">
                  <a16:creationId xmlns:a16="http://schemas.microsoft.com/office/drawing/2014/main" id="{5D38500E-4E38-78AA-9BDF-13FACC7F83AD}"/>
                </a:ext>
              </a:extLst>
            </p:cNvPr>
            <p:cNvCxnSpPr/>
            <p:nvPr/>
          </p:nvCxnSpPr>
          <p:spPr>
            <a:xfrm rot="5400000" flipH="1" flipV="1">
              <a:off x="8725096" y="1919199"/>
              <a:ext cx="1036800" cy="12556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ctor: Curved 4">
              <a:extLst>
                <a:ext uri="{FF2B5EF4-FFF2-40B4-BE49-F238E27FC236}">
                  <a16:creationId xmlns:a16="http://schemas.microsoft.com/office/drawing/2014/main" id="{B59854D1-C669-4947-0726-0DD8F3FA86CD}"/>
                </a:ext>
              </a:extLst>
            </p:cNvPr>
            <p:cNvCxnSpPr>
              <a:cxnSpLocks/>
            </p:cNvCxnSpPr>
            <p:nvPr/>
          </p:nvCxnSpPr>
          <p:spPr>
            <a:xfrm rot="16200000" flipH="1">
              <a:off x="8719355" y="4761739"/>
              <a:ext cx="1048282" cy="12556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5BAC49-BC0A-18E8-1666-26AD40CB5276}"/>
                </a:ext>
              </a:extLst>
            </p:cNvPr>
            <p:cNvCxnSpPr/>
            <p:nvPr/>
          </p:nvCxnSpPr>
          <p:spPr>
            <a:xfrm>
              <a:off x="9596555" y="3965399"/>
              <a:ext cx="2747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3FD6CA5-395B-A076-A922-D2D9F72651B6}"/>
              </a:ext>
            </a:extLst>
          </p:cNvPr>
          <p:cNvGrpSpPr/>
          <p:nvPr/>
        </p:nvGrpSpPr>
        <p:grpSpPr>
          <a:xfrm>
            <a:off x="170623" y="796089"/>
            <a:ext cx="7326842" cy="4466172"/>
            <a:chOff x="33252" y="3367157"/>
            <a:chExt cx="7326842" cy="4466172"/>
          </a:xfrm>
        </p:grpSpPr>
        <p:sp>
          <p:nvSpPr>
            <p:cNvPr id="13" name="Rectangle 12">
              <a:extLst>
                <a:ext uri="{FF2B5EF4-FFF2-40B4-BE49-F238E27FC236}">
                  <a16:creationId xmlns:a16="http://schemas.microsoft.com/office/drawing/2014/main" id="{F2C5C0BC-6EE2-2A62-871C-7D6715FA1D6A}"/>
                </a:ext>
              </a:extLst>
            </p:cNvPr>
            <p:cNvSpPr/>
            <p:nvPr/>
          </p:nvSpPr>
          <p:spPr>
            <a:xfrm>
              <a:off x="33252" y="3367157"/>
              <a:ext cx="7263294" cy="2942203"/>
            </a:xfrm>
            <a:prstGeom prst="rect">
              <a:avLst/>
            </a:prstGeom>
            <a:solidFill>
              <a:schemeClr val="accent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B2C239D-2AD9-3B11-15A2-EC93BF036F4D}"/>
                </a:ext>
              </a:extLst>
            </p:cNvPr>
            <p:cNvGrpSpPr/>
            <p:nvPr/>
          </p:nvGrpSpPr>
          <p:grpSpPr>
            <a:xfrm>
              <a:off x="96800" y="3367157"/>
              <a:ext cx="7263294" cy="4466172"/>
              <a:chOff x="330259" y="1455229"/>
              <a:chExt cx="7263294" cy="4466172"/>
            </a:xfrm>
          </p:grpSpPr>
          <p:grpSp>
            <p:nvGrpSpPr>
              <p:cNvPr id="17" name="Group 16">
                <a:extLst>
                  <a:ext uri="{FF2B5EF4-FFF2-40B4-BE49-F238E27FC236}">
                    <a16:creationId xmlns:a16="http://schemas.microsoft.com/office/drawing/2014/main" id="{27D3C6AB-6602-8B2F-380F-C7A1D977D2FA}"/>
                  </a:ext>
                </a:extLst>
              </p:cNvPr>
              <p:cNvGrpSpPr/>
              <p:nvPr/>
            </p:nvGrpSpPr>
            <p:grpSpPr>
              <a:xfrm>
                <a:off x="341378" y="2928599"/>
                <a:ext cx="342900" cy="389467"/>
                <a:chOff x="7353301" y="669925"/>
                <a:chExt cx="257175" cy="292100"/>
              </a:xfrm>
              <a:solidFill>
                <a:schemeClr val="accent1"/>
              </a:solidFill>
            </p:grpSpPr>
            <p:sp>
              <p:nvSpPr>
                <p:cNvPr id="18" name="Freeform 171">
                  <a:extLst>
                    <a:ext uri="{FF2B5EF4-FFF2-40B4-BE49-F238E27FC236}">
                      <a16:creationId xmlns:a16="http://schemas.microsoft.com/office/drawing/2014/main" id="{59C19496-949B-89F8-B176-F59007A69926}"/>
                    </a:ext>
                  </a:extLst>
                </p:cNvPr>
                <p:cNvSpPr>
                  <a:spLocks/>
                </p:cNvSpPr>
                <p:nvPr/>
              </p:nvSpPr>
              <p:spPr bwMode="auto">
                <a:xfrm>
                  <a:off x="7353301" y="669925"/>
                  <a:ext cx="38100" cy="292100"/>
                </a:xfrm>
                <a:custGeom>
                  <a:avLst/>
                  <a:gdLst/>
                  <a:ahLst/>
                  <a:cxnLst>
                    <a:cxn ang="0">
                      <a:pos x="0" y="7"/>
                    </a:cxn>
                    <a:cxn ang="0">
                      <a:pos x="0" y="109"/>
                    </a:cxn>
                    <a:cxn ang="0">
                      <a:pos x="8" y="116"/>
                    </a:cxn>
                    <a:cxn ang="0">
                      <a:pos x="15" y="116"/>
                    </a:cxn>
                    <a:cxn ang="0">
                      <a:pos x="15" y="0"/>
                    </a:cxn>
                    <a:cxn ang="0">
                      <a:pos x="8" y="0"/>
                    </a:cxn>
                    <a:cxn ang="0">
                      <a:pos x="0" y="7"/>
                    </a:cxn>
                  </a:cxnLst>
                  <a:rect l="0" t="0" r="r" b="b"/>
                  <a:pathLst>
                    <a:path w="15" h="116">
                      <a:moveTo>
                        <a:pt x="0" y="7"/>
                      </a:moveTo>
                      <a:cubicBezTo>
                        <a:pt x="0" y="109"/>
                        <a:pt x="0" y="109"/>
                        <a:pt x="0" y="109"/>
                      </a:cubicBezTo>
                      <a:cubicBezTo>
                        <a:pt x="0" y="113"/>
                        <a:pt x="4" y="116"/>
                        <a:pt x="8" y="116"/>
                      </a:cubicBezTo>
                      <a:cubicBezTo>
                        <a:pt x="15" y="116"/>
                        <a:pt x="15" y="116"/>
                        <a:pt x="15" y="116"/>
                      </a:cubicBezTo>
                      <a:cubicBezTo>
                        <a:pt x="15" y="0"/>
                        <a:pt x="15" y="0"/>
                        <a:pt x="15" y="0"/>
                      </a:cubicBezTo>
                      <a:cubicBezTo>
                        <a:pt x="8" y="0"/>
                        <a:pt x="8" y="0"/>
                        <a:pt x="8" y="0"/>
                      </a:cubicBezTo>
                      <a:cubicBezTo>
                        <a:pt x="4" y="0"/>
                        <a:pt x="0" y="3"/>
                        <a:pt x="0" y="7"/>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Open Sans"/>
                    <a:ea typeface="+mn-ea"/>
                    <a:cs typeface="+mn-cs"/>
                  </a:endParaRPr>
                </a:p>
              </p:txBody>
            </p:sp>
            <p:sp>
              <p:nvSpPr>
                <p:cNvPr id="19" name="Freeform 172">
                  <a:extLst>
                    <a:ext uri="{FF2B5EF4-FFF2-40B4-BE49-F238E27FC236}">
                      <a16:creationId xmlns:a16="http://schemas.microsoft.com/office/drawing/2014/main" id="{C56D6C02-271E-CDAE-E75F-BD550AD5EC01}"/>
                    </a:ext>
                  </a:extLst>
                </p:cNvPr>
                <p:cNvSpPr>
                  <a:spLocks noEditPoints="1"/>
                </p:cNvSpPr>
                <p:nvPr/>
              </p:nvSpPr>
              <p:spPr bwMode="auto">
                <a:xfrm>
                  <a:off x="7408863" y="669925"/>
                  <a:ext cx="201613" cy="292100"/>
                </a:xfrm>
                <a:custGeom>
                  <a:avLst/>
                  <a:gdLst/>
                  <a:ahLst/>
                  <a:cxnLst>
                    <a:cxn ang="0">
                      <a:pos x="0" y="0"/>
                    </a:cxn>
                    <a:cxn ang="0">
                      <a:pos x="0" y="184"/>
                    </a:cxn>
                    <a:cxn ang="0">
                      <a:pos x="127" y="184"/>
                    </a:cxn>
                    <a:cxn ang="0">
                      <a:pos x="127" y="0"/>
                    </a:cxn>
                    <a:cxn ang="0">
                      <a:pos x="0" y="0"/>
                    </a:cxn>
                    <a:cxn ang="0">
                      <a:pos x="92" y="70"/>
                    </a:cxn>
                    <a:cxn ang="0">
                      <a:pos x="46" y="70"/>
                    </a:cxn>
                    <a:cxn ang="0">
                      <a:pos x="46" y="35"/>
                    </a:cxn>
                    <a:cxn ang="0">
                      <a:pos x="92" y="35"/>
                    </a:cxn>
                    <a:cxn ang="0">
                      <a:pos x="92" y="70"/>
                    </a:cxn>
                  </a:cxnLst>
                  <a:rect l="0" t="0" r="r" b="b"/>
                  <a:pathLst>
                    <a:path w="127" h="184">
                      <a:moveTo>
                        <a:pt x="0" y="0"/>
                      </a:moveTo>
                      <a:lnTo>
                        <a:pt x="0" y="184"/>
                      </a:lnTo>
                      <a:lnTo>
                        <a:pt x="127" y="184"/>
                      </a:lnTo>
                      <a:lnTo>
                        <a:pt x="127" y="0"/>
                      </a:lnTo>
                      <a:lnTo>
                        <a:pt x="0" y="0"/>
                      </a:lnTo>
                      <a:close/>
                      <a:moveTo>
                        <a:pt x="92" y="70"/>
                      </a:moveTo>
                      <a:lnTo>
                        <a:pt x="46" y="70"/>
                      </a:lnTo>
                      <a:lnTo>
                        <a:pt x="46" y="35"/>
                      </a:lnTo>
                      <a:lnTo>
                        <a:pt x="92" y="35"/>
                      </a:lnTo>
                      <a:lnTo>
                        <a:pt x="92" y="7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20" name="Group 19">
                <a:extLst>
                  <a:ext uri="{FF2B5EF4-FFF2-40B4-BE49-F238E27FC236}">
                    <a16:creationId xmlns:a16="http://schemas.microsoft.com/office/drawing/2014/main" id="{095A7A34-436B-DC76-105A-819F6305897E}"/>
                  </a:ext>
                </a:extLst>
              </p:cNvPr>
              <p:cNvGrpSpPr/>
              <p:nvPr/>
            </p:nvGrpSpPr>
            <p:grpSpPr>
              <a:xfrm>
                <a:off x="330259" y="1598360"/>
                <a:ext cx="374649" cy="374649"/>
                <a:chOff x="4424363" y="754063"/>
                <a:chExt cx="280987" cy="280987"/>
              </a:xfrm>
              <a:solidFill>
                <a:schemeClr val="accent1"/>
              </a:solidFill>
            </p:grpSpPr>
            <p:sp>
              <p:nvSpPr>
                <p:cNvPr id="21" name="Freeform 14">
                  <a:extLst>
                    <a:ext uri="{FF2B5EF4-FFF2-40B4-BE49-F238E27FC236}">
                      <a16:creationId xmlns:a16="http://schemas.microsoft.com/office/drawing/2014/main" id="{31A35BC2-8AF7-D68D-CC89-2DBC3F0E4CBC}"/>
                    </a:ext>
                  </a:extLst>
                </p:cNvPr>
                <p:cNvSpPr>
                  <a:spLocks/>
                </p:cNvSpPr>
                <p:nvPr/>
              </p:nvSpPr>
              <p:spPr bwMode="auto">
                <a:xfrm>
                  <a:off x="4424363" y="942975"/>
                  <a:ext cx="92075" cy="92075"/>
                </a:xfrm>
                <a:custGeom>
                  <a:avLst/>
                  <a:gdLst/>
                  <a:ahLst/>
                  <a:cxnLst>
                    <a:cxn ang="0">
                      <a:pos x="8" y="0"/>
                    </a:cxn>
                    <a:cxn ang="0">
                      <a:pos x="3" y="29"/>
                    </a:cxn>
                    <a:cxn ang="0">
                      <a:pos x="0" y="58"/>
                    </a:cxn>
                    <a:cxn ang="0">
                      <a:pos x="29" y="53"/>
                    </a:cxn>
                    <a:cxn ang="0">
                      <a:pos x="58" y="50"/>
                    </a:cxn>
                    <a:cxn ang="0">
                      <a:pos x="32" y="24"/>
                    </a:cxn>
                    <a:cxn ang="0">
                      <a:pos x="8" y="0"/>
                    </a:cxn>
                  </a:cxnLst>
                  <a:rect l="0" t="0" r="r" b="b"/>
                  <a:pathLst>
                    <a:path w="58" h="58">
                      <a:moveTo>
                        <a:pt x="8" y="0"/>
                      </a:moveTo>
                      <a:lnTo>
                        <a:pt x="3" y="29"/>
                      </a:lnTo>
                      <a:lnTo>
                        <a:pt x="0" y="58"/>
                      </a:lnTo>
                      <a:lnTo>
                        <a:pt x="29" y="53"/>
                      </a:lnTo>
                      <a:lnTo>
                        <a:pt x="58" y="50"/>
                      </a:lnTo>
                      <a:lnTo>
                        <a:pt x="32" y="24"/>
                      </a:lnTo>
                      <a:lnTo>
                        <a:pt x="8"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Open Sans"/>
                    <a:ea typeface="+mn-ea"/>
                    <a:cs typeface="+mn-cs"/>
                  </a:endParaRPr>
                </a:p>
              </p:txBody>
            </p:sp>
            <p:sp>
              <p:nvSpPr>
                <p:cNvPr id="22" name="Freeform 15">
                  <a:extLst>
                    <a:ext uri="{FF2B5EF4-FFF2-40B4-BE49-F238E27FC236}">
                      <a16:creationId xmlns:a16="http://schemas.microsoft.com/office/drawing/2014/main" id="{7EF850F8-F30E-5E08-2066-AC8EFFF83A0F}"/>
                    </a:ext>
                  </a:extLst>
                </p:cNvPr>
                <p:cNvSpPr>
                  <a:spLocks/>
                </p:cNvSpPr>
                <p:nvPr/>
              </p:nvSpPr>
              <p:spPr bwMode="auto">
                <a:xfrm>
                  <a:off x="4449763" y="800100"/>
                  <a:ext cx="206375" cy="209550"/>
                </a:xfrm>
                <a:custGeom>
                  <a:avLst/>
                  <a:gdLst/>
                  <a:ahLst/>
                  <a:cxnLst>
                    <a:cxn ang="0">
                      <a:pos x="50" y="114"/>
                    </a:cxn>
                    <a:cxn ang="0">
                      <a:pos x="40" y="106"/>
                    </a:cxn>
                    <a:cxn ang="0">
                      <a:pos x="114" y="32"/>
                    </a:cxn>
                    <a:cxn ang="0">
                      <a:pos x="98" y="16"/>
                    </a:cxn>
                    <a:cxn ang="0">
                      <a:pos x="24" y="90"/>
                    </a:cxn>
                    <a:cxn ang="0">
                      <a:pos x="16" y="82"/>
                    </a:cxn>
                    <a:cxn ang="0">
                      <a:pos x="90" y="8"/>
                    </a:cxn>
                    <a:cxn ang="0">
                      <a:pos x="82" y="0"/>
                    </a:cxn>
                    <a:cxn ang="0">
                      <a:pos x="0" y="82"/>
                    </a:cxn>
                    <a:cxn ang="0">
                      <a:pos x="50" y="132"/>
                    </a:cxn>
                    <a:cxn ang="0">
                      <a:pos x="130" y="50"/>
                    </a:cxn>
                    <a:cxn ang="0">
                      <a:pos x="122" y="42"/>
                    </a:cxn>
                    <a:cxn ang="0">
                      <a:pos x="50" y="114"/>
                    </a:cxn>
                  </a:cxnLst>
                  <a:rect l="0" t="0" r="r" b="b"/>
                  <a:pathLst>
                    <a:path w="130" h="132">
                      <a:moveTo>
                        <a:pt x="50" y="114"/>
                      </a:moveTo>
                      <a:lnTo>
                        <a:pt x="40" y="106"/>
                      </a:lnTo>
                      <a:lnTo>
                        <a:pt x="114" y="32"/>
                      </a:lnTo>
                      <a:lnTo>
                        <a:pt x="98" y="16"/>
                      </a:lnTo>
                      <a:lnTo>
                        <a:pt x="24" y="90"/>
                      </a:lnTo>
                      <a:lnTo>
                        <a:pt x="16" y="82"/>
                      </a:lnTo>
                      <a:lnTo>
                        <a:pt x="90" y="8"/>
                      </a:lnTo>
                      <a:lnTo>
                        <a:pt x="82" y="0"/>
                      </a:lnTo>
                      <a:lnTo>
                        <a:pt x="0" y="82"/>
                      </a:lnTo>
                      <a:lnTo>
                        <a:pt x="50" y="132"/>
                      </a:lnTo>
                      <a:lnTo>
                        <a:pt x="130" y="50"/>
                      </a:lnTo>
                      <a:lnTo>
                        <a:pt x="122" y="42"/>
                      </a:lnTo>
                      <a:lnTo>
                        <a:pt x="50" y="114"/>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Open Sans"/>
                    <a:ea typeface="+mn-ea"/>
                    <a:cs typeface="+mn-cs"/>
                  </a:endParaRPr>
                </a:p>
              </p:txBody>
            </p:sp>
            <p:sp>
              <p:nvSpPr>
                <p:cNvPr id="23" name="Freeform 16">
                  <a:extLst>
                    <a:ext uri="{FF2B5EF4-FFF2-40B4-BE49-F238E27FC236}">
                      <a16:creationId xmlns:a16="http://schemas.microsoft.com/office/drawing/2014/main" id="{7CE0BB8C-23FA-7545-2FB7-413C024A97AB}"/>
                    </a:ext>
                  </a:extLst>
                </p:cNvPr>
                <p:cNvSpPr>
                  <a:spLocks/>
                </p:cNvSpPr>
                <p:nvPr/>
              </p:nvSpPr>
              <p:spPr bwMode="auto">
                <a:xfrm>
                  <a:off x="4594225" y="754063"/>
                  <a:ext cx="111125" cy="112713"/>
                </a:xfrm>
                <a:custGeom>
                  <a:avLst/>
                  <a:gdLst/>
                  <a:ahLst/>
                  <a:cxnLst>
                    <a:cxn ang="0">
                      <a:pos x="40" y="24"/>
                    </a:cxn>
                    <a:cxn ang="0">
                      <a:pos x="20" y="3"/>
                    </a:cxn>
                    <a:cxn ang="0">
                      <a:pos x="10" y="3"/>
                    </a:cxn>
                    <a:cxn ang="0">
                      <a:pos x="9" y="4"/>
                    </a:cxn>
                    <a:cxn ang="0">
                      <a:pos x="9" y="4"/>
                    </a:cxn>
                    <a:cxn ang="0">
                      <a:pos x="0" y="13"/>
                    </a:cxn>
                    <a:cxn ang="0">
                      <a:pos x="30" y="44"/>
                    </a:cxn>
                    <a:cxn ang="0">
                      <a:pos x="40" y="34"/>
                    </a:cxn>
                    <a:cxn ang="0">
                      <a:pos x="40" y="34"/>
                    </a:cxn>
                    <a:cxn ang="0">
                      <a:pos x="40" y="33"/>
                    </a:cxn>
                    <a:cxn ang="0">
                      <a:pos x="40" y="24"/>
                    </a:cxn>
                  </a:cxnLst>
                  <a:rect l="0" t="0" r="r" b="b"/>
                  <a:pathLst>
                    <a:path w="43" h="44">
                      <a:moveTo>
                        <a:pt x="40" y="24"/>
                      </a:moveTo>
                      <a:cubicBezTo>
                        <a:pt x="20" y="3"/>
                        <a:pt x="20" y="3"/>
                        <a:pt x="20" y="3"/>
                      </a:cubicBezTo>
                      <a:cubicBezTo>
                        <a:pt x="17" y="0"/>
                        <a:pt x="13" y="0"/>
                        <a:pt x="10" y="3"/>
                      </a:cubicBezTo>
                      <a:cubicBezTo>
                        <a:pt x="9" y="4"/>
                        <a:pt x="9" y="4"/>
                        <a:pt x="9" y="4"/>
                      </a:cubicBezTo>
                      <a:cubicBezTo>
                        <a:pt x="9" y="4"/>
                        <a:pt x="9" y="4"/>
                        <a:pt x="9" y="4"/>
                      </a:cubicBezTo>
                      <a:cubicBezTo>
                        <a:pt x="0" y="13"/>
                        <a:pt x="0" y="13"/>
                        <a:pt x="0" y="13"/>
                      </a:cubicBezTo>
                      <a:cubicBezTo>
                        <a:pt x="30" y="44"/>
                        <a:pt x="30" y="44"/>
                        <a:pt x="30" y="44"/>
                      </a:cubicBezTo>
                      <a:cubicBezTo>
                        <a:pt x="40" y="34"/>
                        <a:pt x="40" y="34"/>
                        <a:pt x="40" y="34"/>
                      </a:cubicBezTo>
                      <a:cubicBezTo>
                        <a:pt x="40" y="34"/>
                        <a:pt x="40" y="34"/>
                        <a:pt x="40" y="34"/>
                      </a:cubicBezTo>
                      <a:cubicBezTo>
                        <a:pt x="40" y="33"/>
                        <a:pt x="40" y="33"/>
                        <a:pt x="40" y="33"/>
                      </a:cubicBezTo>
                      <a:cubicBezTo>
                        <a:pt x="43" y="31"/>
                        <a:pt x="43" y="26"/>
                        <a:pt x="40" y="24"/>
                      </a:cubicBez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24" name="Freeform 80">
                <a:extLst>
                  <a:ext uri="{FF2B5EF4-FFF2-40B4-BE49-F238E27FC236}">
                    <a16:creationId xmlns:a16="http://schemas.microsoft.com/office/drawing/2014/main" id="{83734FF8-01B0-0209-1179-6AB15681EB55}"/>
                  </a:ext>
                </a:extLst>
              </p:cNvPr>
              <p:cNvSpPr>
                <a:spLocks noEditPoints="1"/>
              </p:cNvSpPr>
              <p:nvPr/>
            </p:nvSpPr>
            <p:spPr bwMode="auto">
              <a:xfrm>
                <a:off x="3763643" y="1455229"/>
                <a:ext cx="554567" cy="416984"/>
              </a:xfrm>
              <a:custGeom>
                <a:avLst/>
                <a:gdLst>
                  <a:gd name="T0" fmla="*/ 409426 w 256"/>
                  <a:gd name="T1" fmla="*/ 171029 h 192"/>
                  <a:gd name="T2" fmla="*/ 409426 w 256"/>
                  <a:gd name="T3" fmla="*/ 171029 h 192"/>
                  <a:gd name="T4" fmla="*/ 331440 w 256"/>
                  <a:gd name="T5" fmla="*/ 249213 h 192"/>
                  <a:gd name="T6" fmla="*/ 331440 w 256"/>
                  <a:gd name="T7" fmla="*/ 249213 h 192"/>
                  <a:gd name="T8" fmla="*/ 318443 w 256"/>
                  <a:gd name="T9" fmla="*/ 254100 h 192"/>
                  <a:gd name="T10" fmla="*/ 298946 w 256"/>
                  <a:gd name="T11" fmla="*/ 234554 h 192"/>
                  <a:gd name="T12" fmla="*/ 305445 w 256"/>
                  <a:gd name="T13" fmla="*/ 221523 h 192"/>
                  <a:gd name="T14" fmla="*/ 305445 w 256"/>
                  <a:gd name="T15" fmla="*/ 221523 h 192"/>
                  <a:gd name="T16" fmla="*/ 368808 w 256"/>
                  <a:gd name="T17" fmla="*/ 156369 h 192"/>
                  <a:gd name="T18" fmla="*/ 305445 w 256"/>
                  <a:gd name="T19" fmla="*/ 92844 h 192"/>
                  <a:gd name="T20" fmla="*/ 305445 w 256"/>
                  <a:gd name="T21" fmla="*/ 92844 h 192"/>
                  <a:gd name="T22" fmla="*/ 298946 w 256"/>
                  <a:gd name="T23" fmla="*/ 78185 h 192"/>
                  <a:gd name="T24" fmla="*/ 318443 w 256"/>
                  <a:gd name="T25" fmla="*/ 58638 h 192"/>
                  <a:gd name="T26" fmla="*/ 333065 w 256"/>
                  <a:gd name="T27" fmla="*/ 65154 h 192"/>
                  <a:gd name="T28" fmla="*/ 333065 w 256"/>
                  <a:gd name="T29" fmla="*/ 65154 h 192"/>
                  <a:gd name="T30" fmla="*/ 409426 w 256"/>
                  <a:gd name="T31" fmla="*/ 141709 h 192"/>
                  <a:gd name="T32" fmla="*/ 415925 w 256"/>
                  <a:gd name="T33" fmla="*/ 156369 h 192"/>
                  <a:gd name="T34" fmla="*/ 409426 w 256"/>
                  <a:gd name="T35" fmla="*/ 171029 h 192"/>
                  <a:gd name="T36" fmla="*/ 173844 w 256"/>
                  <a:gd name="T37" fmla="*/ 299707 h 192"/>
                  <a:gd name="T38" fmla="*/ 155972 w 256"/>
                  <a:gd name="T39" fmla="*/ 312738 h 192"/>
                  <a:gd name="T40" fmla="*/ 136475 w 256"/>
                  <a:gd name="T41" fmla="*/ 293192 h 192"/>
                  <a:gd name="T42" fmla="*/ 138100 w 256"/>
                  <a:gd name="T43" fmla="*/ 286677 h 192"/>
                  <a:gd name="T44" fmla="*/ 242081 w 256"/>
                  <a:gd name="T45" fmla="*/ 13031 h 192"/>
                  <a:gd name="T46" fmla="*/ 259953 w 256"/>
                  <a:gd name="T47" fmla="*/ 0 h 192"/>
                  <a:gd name="T48" fmla="*/ 279450 w 256"/>
                  <a:gd name="T49" fmla="*/ 19546 h 192"/>
                  <a:gd name="T50" fmla="*/ 277825 w 256"/>
                  <a:gd name="T51" fmla="*/ 26062 h 192"/>
                  <a:gd name="T52" fmla="*/ 173844 w 256"/>
                  <a:gd name="T53" fmla="*/ 299707 h 192"/>
                  <a:gd name="T54" fmla="*/ 110480 w 256"/>
                  <a:gd name="T55" fmla="*/ 92844 h 192"/>
                  <a:gd name="T56" fmla="*/ 47117 w 256"/>
                  <a:gd name="T57" fmla="*/ 156369 h 192"/>
                  <a:gd name="T58" fmla="*/ 112105 w 256"/>
                  <a:gd name="T59" fmla="*/ 221523 h 192"/>
                  <a:gd name="T60" fmla="*/ 112105 w 256"/>
                  <a:gd name="T61" fmla="*/ 221523 h 192"/>
                  <a:gd name="T62" fmla="*/ 116979 w 256"/>
                  <a:gd name="T63" fmla="*/ 234554 h 192"/>
                  <a:gd name="T64" fmla="*/ 97482 w 256"/>
                  <a:gd name="T65" fmla="*/ 254100 h 192"/>
                  <a:gd name="T66" fmla="*/ 84485 w 256"/>
                  <a:gd name="T67" fmla="*/ 249213 h 192"/>
                  <a:gd name="T68" fmla="*/ 84485 w 256"/>
                  <a:gd name="T69" fmla="*/ 249213 h 192"/>
                  <a:gd name="T70" fmla="*/ 6499 w 256"/>
                  <a:gd name="T71" fmla="*/ 171029 h 192"/>
                  <a:gd name="T72" fmla="*/ 6499 w 256"/>
                  <a:gd name="T73" fmla="*/ 171029 h 192"/>
                  <a:gd name="T74" fmla="*/ 0 w 256"/>
                  <a:gd name="T75" fmla="*/ 156369 h 192"/>
                  <a:gd name="T76" fmla="*/ 6499 w 256"/>
                  <a:gd name="T77" fmla="*/ 141709 h 192"/>
                  <a:gd name="T78" fmla="*/ 84485 w 256"/>
                  <a:gd name="T79" fmla="*/ 65154 h 192"/>
                  <a:gd name="T80" fmla="*/ 84485 w 256"/>
                  <a:gd name="T81" fmla="*/ 65154 h 192"/>
                  <a:gd name="T82" fmla="*/ 97482 w 256"/>
                  <a:gd name="T83" fmla="*/ 58638 h 192"/>
                  <a:gd name="T84" fmla="*/ 116979 w 256"/>
                  <a:gd name="T85" fmla="*/ 78185 h 192"/>
                  <a:gd name="T86" fmla="*/ 110480 w 256"/>
                  <a:gd name="T87" fmla="*/ 92844 h 1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56" h="192">
                    <a:moveTo>
                      <a:pt x="252" y="105"/>
                    </a:moveTo>
                    <a:cubicBezTo>
                      <a:pt x="252" y="105"/>
                      <a:pt x="252" y="105"/>
                      <a:pt x="252" y="105"/>
                    </a:cubicBezTo>
                    <a:cubicBezTo>
                      <a:pt x="204" y="153"/>
                      <a:pt x="204" y="153"/>
                      <a:pt x="204" y="153"/>
                    </a:cubicBezTo>
                    <a:cubicBezTo>
                      <a:pt x="204" y="153"/>
                      <a:pt x="204" y="153"/>
                      <a:pt x="204" y="153"/>
                    </a:cubicBezTo>
                    <a:cubicBezTo>
                      <a:pt x="202" y="155"/>
                      <a:pt x="199" y="156"/>
                      <a:pt x="196" y="156"/>
                    </a:cubicBezTo>
                    <a:cubicBezTo>
                      <a:pt x="189" y="156"/>
                      <a:pt x="184" y="151"/>
                      <a:pt x="184" y="144"/>
                    </a:cubicBezTo>
                    <a:cubicBezTo>
                      <a:pt x="184" y="141"/>
                      <a:pt x="185" y="138"/>
                      <a:pt x="188" y="136"/>
                    </a:cubicBezTo>
                    <a:cubicBezTo>
                      <a:pt x="188" y="136"/>
                      <a:pt x="188" y="136"/>
                      <a:pt x="188" y="136"/>
                    </a:cubicBezTo>
                    <a:cubicBezTo>
                      <a:pt x="227" y="96"/>
                      <a:pt x="227" y="96"/>
                      <a:pt x="227" y="96"/>
                    </a:cubicBezTo>
                    <a:cubicBezTo>
                      <a:pt x="188" y="57"/>
                      <a:pt x="188" y="57"/>
                      <a:pt x="188" y="57"/>
                    </a:cubicBezTo>
                    <a:cubicBezTo>
                      <a:pt x="188" y="57"/>
                      <a:pt x="188" y="57"/>
                      <a:pt x="188" y="57"/>
                    </a:cubicBezTo>
                    <a:cubicBezTo>
                      <a:pt x="185" y="54"/>
                      <a:pt x="184" y="51"/>
                      <a:pt x="184" y="48"/>
                    </a:cubicBezTo>
                    <a:cubicBezTo>
                      <a:pt x="184" y="41"/>
                      <a:pt x="189" y="36"/>
                      <a:pt x="196" y="36"/>
                    </a:cubicBezTo>
                    <a:cubicBezTo>
                      <a:pt x="199" y="36"/>
                      <a:pt x="202" y="37"/>
                      <a:pt x="205" y="40"/>
                    </a:cubicBezTo>
                    <a:cubicBezTo>
                      <a:pt x="205" y="40"/>
                      <a:pt x="205" y="40"/>
                      <a:pt x="205" y="40"/>
                    </a:cubicBezTo>
                    <a:cubicBezTo>
                      <a:pt x="252" y="87"/>
                      <a:pt x="252" y="87"/>
                      <a:pt x="252" y="87"/>
                    </a:cubicBezTo>
                    <a:cubicBezTo>
                      <a:pt x="254" y="89"/>
                      <a:pt x="256" y="92"/>
                      <a:pt x="256" y="96"/>
                    </a:cubicBezTo>
                    <a:cubicBezTo>
                      <a:pt x="256" y="99"/>
                      <a:pt x="255" y="102"/>
                      <a:pt x="252" y="105"/>
                    </a:cubicBezTo>
                    <a:moveTo>
                      <a:pt x="107" y="184"/>
                    </a:moveTo>
                    <a:cubicBezTo>
                      <a:pt x="106" y="189"/>
                      <a:pt x="101" y="192"/>
                      <a:pt x="96" y="192"/>
                    </a:cubicBezTo>
                    <a:cubicBezTo>
                      <a:pt x="89" y="192"/>
                      <a:pt x="84" y="187"/>
                      <a:pt x="84" y="180"/>
                    </a:cubicBezTo>
                    <a:cubicBezTo>
                      <a:pt x="84" y="178"/>
                      <a:pt x="84" y="177"/>
                      <a:pt x="85" y="176"/>
                    </a:cubicBezTo>
                    <a:cubicBezTo>
                      <a:pt x="149" y="8"/>
                      <a:pt x="149" y="8"/>
                      <a:pt x="149" y="8"/>
                    </a:cubicBezTo>
                    <a:cubicBezTo>
                      <a:pt x="150" y="3"/>
                      <a:pt x="155" y="0"/>
                      <a:pt x="160" y="0"/>
                    </a:cubicBezTo>
                    <a:cubicBezTo>
                      <a:pt x="167" y="0"/>
                      <a:pt x="172" y="5"/>
                      <a:pt x="172" y="12"/>
                    </a:cubicBezTo>
                    <a:cubicBezTo>
                      <a:pt x="172" y="14"/>
                      <a:pt x="172" y="15"/>
                      <a:pt x="171" y="16"/>
                    </a:cubicBezTo>
                    <a:lnTo>
                      <a:pt x="107" y="184"/>
                    </a:lnTo>
                    <a:close/>
                    <a:moveTo>
                      <a:pt x="68" y="57"/>
                    </a:moveTo>
                    <a:cubicBezTo>
                      <a:pt x="29" y="96"/>
                      <a:pt x="29" y="96"/>
                      <a:pt x="29" y="96"/>
                    </a:cubicBezTo>
                    <a:cubicBezTo>
                      <a:pt x="69" y="136"/>
                      <a:pt x="69" y="136"/>
                      <a:pt x="69" y="136"/>
                    </a:cubicBezTo>
                    <a:cubicBezTo>
                      <a:pt x="69" y="136"/>
                      <a:pt x="69" y="136"/>
                      <a:pt x="69" y="136"/>
                    </a:cubicBezTo>
                    <a:cubicBezTo>
                      <a:pt x="71" y="138"/>
                      <a:pt x="72" y="141"/>
                      <a:pt x="72" y="144"/>
                    </a:cubicBezTo>
                    <a:cubicBezTo>
                      <a:pt x="72" y="151"/>
                      <a:pt x="67" y="156"/>
                      <a:pt x="60" y="156"/>
                    </a:cubicBezTo>
                    <a:cubicBezTo>
                      <a:pt x="57" y="156"/>
                      <a:pt x="54" y="155"/>
                      <a:pt x="52" y="153"/>
                    </a:cubicBezTo>
                    <a:cubicBezTo>
                      <a:pt x="52" y="153"/>
                      <a:pt x="52" y="153"/>
                      <a:pt x="52" y="153"/>
                    </a:cubicBezTo>
                    <a:cubicBezTo>
                      <a:pt x="4" y="105"/>
                      <a:pt x="4" y="105"/>
                      <a:pt x="4" y="105"/>
                    </a:cubicBezTo>
                    <a:cubicBezTo>
                      <a:pt x="4" y="105"/>
                      <a:pt x="4" y="105"/>
                      <a:pt x="4" y="105"/>
                    </a:cubicBezTo>
                    <a:cubicBezTo>
                      <a:pt x="1" y="102"/>
                      <a:pt x="0" y="99"/>
                      <a:pt x="0" y="96"/>
                    </a:cubicBezTo>
                    <a:cubicBezTo>
                      <a:pt x="0" y="92"/>
                      <a:pt x="2" y="89"/>
                      <a:pt x="4" y="87"/>
                    </a:cubicBezTo>
                    <a:cubicBezTo>
                      <a:pt x="52" y="40"/>
                      <a:pt x="52" y="40"/>
                      <a:pt x="52" y="40"/>
                    </a:cubicBezTo>
                    <a:cubicBezTo>
                      <a:pt x="52" y="40"/>
                      <a:pt x="52" y="40"/>
                      <a:pt x="52" y="40"/>
                    </a:cubicBezTo>
                    <a:cubicBezTo>
                      <a:pt x="54" y="37"/>
                      <a:pt x="57" y="36"/>
                      <a:pt x="60" y="36"/>
                    </a:cubicBezTo>
                    <a:cubicBezTo>
                      <a:pt x="67" y="36"/>
                      <a:pt x="72" y="41"/>
                      <a:pt x="72" y="48"/>
                    </a:cubicBezTo>
                    <a:cubicBezTo>
                      <a:pt x="72" y="51"/>
                      <a:pt x="71" y="54"/>
                      <a:pt x="68" y="57"/>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Open Sans"/>
                  <a:ea typeface="+mn-ea"/>
                  <a:cs typeface="+mn-cs"/>
                </a:endParaRPr>
              </a:p>
            </p:txBody>
          </p:sp>
          <p:sp>
            <p:nvSpPr>
              <p:cNvPr id="27" name="TextBox 26">
                <a:extLst>
                  <a:ext uri="{FF2B5EF4-FFF2-40B4-BE49-F238E27FC236}">
                    <a16:creationId xmlns:a16="http://schemas.microsoft.com/office/drawing/2014/main" id="{7FE2DBBA-0565-90EF-6B83-D18511168249}"/>
                  </a:ext>
                </a:extLst>
              </p:cNvPr>
              <p:cNvSpPr txBox="1"/>
              <p:nvPr/>
            </p:nvSpPr>
            <p:spPr>
              <a:xfrm>
                <a:off x="746191" y="1489418"/>
                <a:ext cx="6847362" cy="4431983"/>
              </a:xfrm>
              <a:prstGeom prst="rect">
                <a:avLst/>
              </a:prstGeom>
              <a:noFill/>
            </p:spPr>
            <p:txBody>
              <a:bodyPr wrap="square" lIns="91440" tIns="45720" rIns="91440" bIns="45720" numCol="2" spcCol="36000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4A4A"/>
                    </a:solidFill>
                    <a:effectLst/>
                    <a:uLnTx/>
                    <a:uFillTx/>
                    <a:latin typeface="Open Sans"/>
                    <a:ea typeface="+mn-ea"/>
                    <a:cs typeface="+mn-cs"/>
                  </a:rPr>
                  <a:t>Content Generation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Segoe UI"/>
                  </a:rPr>
                  <a:t>Automatically generate responses to customer inquiries</a:t>
                </a:r>
                <a:endParaRPr kumimoji="0" lang="en-US" sz="1200" b="0" i="0" u="none" strike="noStrike" kern="1200" cap="none" spc="0" normalizeH="0" baseline="0" noProof="0" dirty="0">
                  <a:ln>
                    <a:noFill/>
                  </a:ln>
                  <a:solidFill>
                    <a:srgbClr val="000000"/>
                  </a:solidFill>
                  <a:effectLst/>
                  <a:uLnTx/>
                  <a:uFillTx/>
                  <a:latin typeface="Open Sans"/>
                  <a:ea typeface="Open Sans"/>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200" b="0" i="0" u="none" strike="noStrike" kern="1200" cap="none" spc="0" normalizeH="0" baseline="0" noProof="0" dirty="0">
                    <a:ln>
                      <a:noFill/>
                    </a:ln>
                    <a:solidFill>
                      <a:srgbClr val="000000"/>
                    </a:solidFill>
                    <a:effectLst/>
                    <a:uLnTx/>
                    <a:uFillTx/>
                    <a:latin typeface="Open Sans"/>
                    <a:ea typeface="+mn-ea"/>
                    <a:cs typeface="Segoe UI"/>
                  </a:rPr>
                  <a:t>Generate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personalized</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UI for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your</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website</a:t>
                </a:r>
                <a:endParaRPr kumimoji="0" lang="en-US" sz="1200" b="0" i="0" u="none" strike="noStrike" kern="1200" cap="none" spc="0" normalizeH="0" baseline="0" noProof="0" dirty="0">
                  <a:ln>
                    <a:noFill/>
                  </a:ln>
                  <a:solidFill>
                    <a:srgbClr val="244A4A"/>
                  </a:solidFill>
                  <a:effectLst/>
                  <a:uLnTx/>
                  <a:uFillTx/>
                  <a:latin typeface="Open Sans"/>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44A4A"/>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4A4A"/>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4A4A"/>
                    </a:solidFill>
                    <a:effectLst/>
                    <a:uLnTx/>
                    <a:uFillTx/>
                    <a:latin typeface="Open Sans"/>
                    <a:ea typeface="+mn-ea"/>
                    <a:cs typeface="+mn-cs"/>
                  </a:rPr>
                  <a:t>Summarization</a:t>
                </a:r>
                <a:endParaRPr kumimoji="0" lang="en-US" sz="1800" b="0" i="0" u="none" strike="noStrike" kern="1200" cap="none" spc="0" normalizeH="0" baseline="0" noProof="0" dirty="0">
                  <a:ln>
                    <a:noFill/>
                  </a:ln>
                  <a:solidFill>
                    <a:srgbClr val="244A4A"/>
                  </a:solidFill>
                  <a:effectLst/>
                  <a:uLnTx/>
                  <a:uFillTx/>
                  <a:latin typeface="Open Sans"/>
                  <a:ea typeface="Open Sans"/>
                  <a:cs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200" b="0" i="0" u="none" strike="noStrike" kern="1200" cap="none" spc="0" normalizeH="0" baseline="0" noProof="0" dirty="0">
                    <a:ln>
                      <a:noFill/>
                    </a:ln>
                    <a:solidFill>
                      <a:srgbClr val="000000"/>
                    </a:solidFill>
                    <a:effectLst/>
                    <a:uLnTx/>
                    <a:uFillTx/>
                    <a:latin typeface="Open Sans"/>
                    <a:ea typeface="+mn-ea"/>
                    <a:cs typeface="Segoe UI"/>
                  </a:rPr>
                  <a:t>Summary of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customer</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support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conversation</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logs</a:t>
                </a:r>
                <a:endParaRPr kumimoji="0" lang="da-DK" sz="1200" b="0" i="0" u="none" strike="noStrike" kern="1200" cap="none" spc="0" normalizeH="0" baseline="0" noProof="0" dirty="0">
                  <a:ln>
                    <a:noFill/>
                  </a:ln>
                  <a:solidFill>
                    <a:srgbClr val="000000"/>
                  </a:solidFill>
                  <a:effectLst/>
                  <a:uLnTx/>
                  <a:uFillTx/>
                  <a:latin typeface="Open Sans"/>
                  <a:ea typeface="Open Sans"/>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Summarization</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e.g.Financial</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reporting</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analyst</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articles</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a:t>
                </a:r>
                <a:endParaRPr kumimoji="0" lang="da-DK" sz="1200" b="0" i="0" u="none" strike="noStrike" kern="1200" cap="none" spc="0" normalizeH="0" baseline="0" noProof="0" dirty="0">
                  <a:ln>
                    <a:noFill/>
                  </a:ln>
                  <a:solidFill>
                    <a:srgbClr val="000000"/>
                  </a:solidFill>
                  <a:effectLst/>
                  <a:uLnTx/>
                  <a:uFillTx/>
                  <a:latin typeface="Open Sans"/>
                  <a:ea typeface="Open Sans"/>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200" b="0" i="0" u="none" strike="noStrike" kern="1200" cap="none" spc="0" normalizeH="0" baseline="0" noProof="0" dirty="0">
                    <a:ln>
                      <a:noFill/>
                    </a:ln>
                    <a:solidFill>
                      <a:srgbClr val="000000"/>
                    </a:solidFill>
                    <a:effectLst/>
                    <a:uLnTx/>
                    <a:uFillTx/>
                    <a:latin typeface="Open Sans"/>
                    <a:ea typeface="+mn-ea"/>
                    <a:cs typeface="Segoe UI"/>
                  </a:rPr>
                  <a:t>Social media trends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summarization</a:t>
                </a:r>
                <a:endParaRPr kumimoji="0" lang="da-DK" sz="1200" b="0" i="0" u="none" strike="noStrike" kern="1200" cap="none" spc="0" normalizeH="0" baseline="0" noProof="0" dirty="0">
                  <a:ln>
                    <a:noFill/>
                  </a:ln>
                  <a:solidFill>
                    <a:srgbClr val="000000"/>
                  </a:solidFill>
                  <a:effectLst/>
                  <a:uLnTx/>
                  <a:uFillTx/>
                  <a:latin typeface="Open Sans"/>
                  <a:ea typeface="Open Sans"/>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4A4A"/>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4A4A"/>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244A4A"/>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4A4A"/>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244A4A"/>
                  </a:solidFill>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4A4A"/>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4A4A"/>
                    </a:solidFill>
                    <a:effectLst/>
                    <a:uLnTx/>
                    <a:uFillTx/>
                    <a:latin typeface="Open Sans"/>
                    <a:ea typeface="+mn-ea"/>
                    <a:cs typeface="+mn-cs"/>
                  </a:rPr>
                  <a:t>Code Generation</a:t>
                </a:r>
                <a:endParaRPr kumimoji="0" lang="en-US" sz="1800" b="0" i="0" u="none" strike="noStrike" kern="1200" cap="none" spc="0" normalizeH="0" baseline="0" noProof="0" dirty="0">
                  <a:ln>
                    <a:noFill/>
                  </a:ln>
                  <a:solidFill>
                    <a:srgbClr val="244A4A"/>
                  </a:solidFill>
                  <a:effectLst/>
                  <a:uLnTx/>
                  <a:uFillTx/>
                  <a:latin typeface="Open Sans"/>
                  <a:ea typeface="Open Sans"/>
                  <a:cs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Convert</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natural</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language</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to SQL (or vice versa) for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telemetry</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data</a:t>
                </a:r>
                <a:endParaRPr kumimoji="0" lang="da-DK" sz="1200" b="0" i="0" u="none" strike="noStrike" kern="1200" cap="none" spc="0" normalizeH="0" baseline="0" noProof="0" dirty="0">
                  <a:ln>
                    <a:noFill/>
                  </a:ln>
                  <a:solidFill>
                    <a:srgbClr val="000000"/>
                  </a:solidFill>
                  <a:effectLst/>
                  <a:uLnTx/>
                  <a:uFillTx/>
                  <a:latin typeface="Open Sans"/>
                  <a:ea typeface="Open Sans"/>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Convert</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natural</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language</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to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query</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proprietary</a:t>
                </a:r>
                <a:r>
                  <a:rPr kumimoji="0" lang="da-DK" sz="1200" b="0" i="0" u="none" strike="noStrike" kern="1200" cap="none" spc="0" normalizeH="0" baseline="0" noProof="0" dirty="0">
                    <a:ln>
                      <a:noFill/>
                    </a:ln>
                    <a:solidFill>
                      <a:srgbClr val="000000"/>
                    </a:solidFill>
                    <a:effectLst/>
                    <a:uLnTx/>
                    <a:uFillTx/>
                    <a:latin typeface="Open Sans"/>
                    <a:ea typeface="+mn-ea"/>
                    <a:cs typeface="Segoe UI"/>
                  </a:rPr>
                  <a:t> data models</a:t>
                </a:r>
                <a:endParaRPr kumimoji="0" lang="da-DK" sz="1200" b="0" i="0" u="none" strike="noStrike" kern="1200" cap="none" spc="0" normalizeH="0" baseline="0" noProof="0" dirty="0">
                  <a:ln>
                    <a:noFill/>
                  </a:ln>
                  <a:solidFill>
                    <a:srgbClr val="000000"/>
                  </a:solidFill>
                  <a:effectLst/>
                  <a:uLnTx/>
                  <a:uFillTx/>
                  <a:latin typeface="Open Sans"/>
                  <a:ea typeface="Open Sans"/>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200" b="0" i="0" u="none" strike="noStrike" kern="1200" cap="none" spc="0" normalizeH="0" baseline="0" noProof="0" dirty="0">
                    <a:ln>
                      <a:noFill/>
                    </a:ln>
                    <a:solidFill>
                      <a:srgbClr val="000000"/>
                    </a:solidFill>
                    <a:effectLst/>
                    <a:uLnTx/>
                    <a:uFillTx/>
                    <a:latin typeface="Open Sans"/>
                    <a:ea typeface="+mn-ea"/>
                    <a:cs typeface="Segoe UI"/>
                  </a:rPr>
                  <a:t>Code </a:t>
                </a:r>
                <a:r>
                  <a:rPr kumimoji="0" lang="da-DK" sz="1200" b="0" i="0" u="none" strike="noStrike" kern="1200" cap="none" spc="0" normalizeH="0" baseline="0" noProof="0" dirty="0" err="1">
                    <a:ln>
                      <a:noFill/>
                    </a:ln>
                    <a:solidFill>
                      <a:srgbClr val="000000"/>
                    </a:solidFill>
                    <a:effectLst/>
                    <a:uLnTx/>
                    <a:uFillTx/>
                    <a:latin typeface="Open Sans"/>
                    <a:ea typeface="+mn-ea"/>
                    <a:cs typeface="Segoe UI"/>
                  </a:rPr>
                  <a:t>documentation</a:t>
                </a:r>
                <a:endParaRPr kumimoji="0" lang="en-US" sz="1200" b="0" i="0" u="none" strike="noStrike" kern="1200" cap="none" spc="0" normalizeH="0" baseline="0" noProof="0" dirty="0">
                  <a:ln>
                    <a:noFill/>
                  </a:ln>
                  <a:solidFill>
                    <a:srgbClr val="244A4A"/>
                  </a:solidFill>
                  <a:effectLst/>
                  <a:uLnTx/>
                  <a:uFillTx/>
                  <a:latin typeface="Open Sans"/>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4A4A"/>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44A4A"/>
                    </a:solidFill>
                    <a:effectLst/>
                    <a:uLnTx/>
                    <a:uFillTx/>
                    <a:latin typeface="Open Sans"/>
                    <a:ea typeface="+mn-ea"/>
                    <a:cs typeface="+mn-cs"/>
                  </a:rPr>
                  <a:t>Semantic Search</a:t>
                </a:r>
                <a:endParaRPr kumimoji="0" lang="en-US" sz="1800" b="0" i="0" u="none" strike="noStrike" kern="1200" cap="none" spc="0" normalizeH="0" baseline="0" noProof="0" dirty="0">
                  <a:ln>
                    <a:noFill/>
                  </a:ln>
                  <a:solidFill>
                    <a:srgbClr val="244A4A"/>
                  </a:solidFill>
                  <a:effectLst/>
                  <a:uLnTx/>
                  <a:uFillTx/>
                  <a:latin typeface="Open Sans"/>
                  <a:ea typeface="Open Sans"/>
                  <a:cs typeface="Open Sa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Segoe UI"/>
                  </a:rPr>
                  <a:t>Search reviews for a specific product/service</a:t>
                </a:r>
                <a:endParaRPr kumimoji="0" lang="en-US" sz="1200" b="0" i="0" u="none" strike="noStrike" kern="1200" cap="none" spc="0" normalizeH="0" baseline="0" noProof="0" dirty="0">
                  <a:ln>
                    <a:noFill/>
                  </a:ln>
                  <a:solidFill>
                    <a:srgbClr val="000000"/>
                  </a:solidFill>
                  <a:effectLst/>
                  <a:uLnTx/>
                  <a:uFillTx/>
                  <a:latin typeface="Open Sans"/>
                  <a:ea typeface="Open Sans"/>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Open Sans"/>
                    <a:ea typeface="+mn-ea"/>
                    <a:cs typeface="Segoe UI"/>
                  </a:rPr>
                  <a:t>Information discovery and knowledge mining</a:t>
                </a:r>
                <a:endParaRPr kumimoji="0" lang="en-US" sz="1200" b="0" i="0" u="none" strike="noStrike" kern="1200" cap="none" spc="0" normalizeH="0" baseline="0" noProof="0" dirty="0">
                  <a:ln>
                    <a:noFill/>
                  </a:ln>
                  <a:solidFill>
                    <a:srgbClr val="244A4A"/>
                  </a:solidFill>
                  <a:effectLst/>
                  <a:uLnTx/>
                  <a:uFillTx/>
                  <a:latin typeface="Open Sans"/>
                  <a:ea typeface="+mn-ea"/>
                  <a:cs typeface="Segoe UI"/>
                </a:endParaRPr>
              </a:p>
            </p:txBody>
          </p:sp>
          <p:sp>
            <p:nvSpPr>
              <p:cNvPr id="25" name="Freeform 25">
                <a:extLst>
                  <a:ext uri="{FF2B5EF4-FFF2-40B4-BE49-F238E27FC236}">
                    <a16:creationId xmlns:a16="http://schemas.microsoft.com/office/drawing/2014/main" id="{2584F69D-2EB4-762D-355B-902804FD040D}"/>
                  </a:ext>
                </a:extLst>
              </p:cNvPr>
              <p:cNvSpPr>
                <a:spLocks noEditPoints="1"/>
              </p:cNvSpPr>
              <p:nvPr/>
            </p:nvSpPr>
            <p:spPr bwMode="auto">
              <a:xfrm>
                <a:off x="3863527" y="2994311"/>
                <a:ext cx="391583" cy="391583"/>
              </a:xfrm>
              <a:custGeom>
                <a:avLst/>
                <a:gdLst>
                  <a:gd name="T0" fmla="*/ 291133 w 115"/>
                  <a:gd name="T1" fmla="*/ 250272 h 115"/>
                  <a:gd name="T2" fmla="*/ 240057 w 115"/>
                  <a:gd name="T3" fmla="*/ 199196 h 115"/>
                  <a:gd name="T4" fmla="*/ 260488 w 115"/>
                  <a:gd name="T5" fmla="*/ 127690 h 115"/>
                  <a:gd name="T6" fmla="*/ 130244 w 115"/>
                  <a:gd name="T7" fmla="*/ 0 h 115"/>
                  <a:gd name="T8" fmla="*/ 0 w 115"/>
                  <a:gd name="T9" fmla="*/ 127690 h 115"/>
                  <a:gd name="T10" fmla="*/ 130244 w 115"/>
                  <a:gd name="T11" fmla="*/ 257934 h 115"/>
                  <a:gd name="T12" fmla="*/ 199196 w 115"/>
                  <a:gd name="T13" fmla="*/ 237503 h 115"/>
                  <a:gd name="T14" fmla="*/ 250272 w 115"/>
                  <a:gd name="T15" fmla="*/ 288579 h 115"/>
                  <a:gd name="T16" fmla="*/ 265595 w 115"/>
                  <a:gd name="T17" fmla="*/ 288579 h 115"/>
                  <a:gd name="T18" fmla="*/ 291133 w 115"/>
                  <a:gd name="T19" fmla="*/ 263041 h 115"/>
                  <a:gd name="T20" fmla="*/ 291133 w 115"/>
                  <a:gd name="T21" fmla="*/ 250272 h 115"/>
                  <a:gd name="T22" fmla="*/ 130244 w 115"/>
                  <a:gd name="T23" fmla="*/ 222181 h 115"/>
                  <a:gd name="T24" fmla="*/ 38307 w 115"/>
                  <a:gd name="T25" fmla="*/ 127690 h 115"/>
                  <a:gd name="T26" fmla="*/ 130244 w 115"/>
                  <a:gd name="T27" fmla="*/ 35753 h 115"/>
                  <a:gd name="T28" fmla="*/ 222181 w 115"/>
                  <a:gd name="T29" fmla="*/ 127690 h 115"/>
                  <a:gd name="T30" fmla="*/ 130244 w 115"/>
                  <a:gd name="T31" fmla="*/ 222181 h 1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5" h="115">
                    <a:moveTo>
                      <a:pt x="114" y="98"/>
                    </a:moveTo>
                    <a:cubicBezTo>
                      <a:pt x="94" y="78"/>
                      <a:pt x="94" y="78"/>
                      <a:pt x="94" y="78"/>
                    </a:cubicBezTo>
                    <a:cubicBezTo>
                      <a:pt x="99" y="70"/>
                      <a:pt x="102" y="60"/>
                      <a:pt x="102" y="50"/>
                    </a:cubicBezTo>
                    <a:cubicBezTo>
                      <a:pt x="102" y="22"/>
                      <a:pt x="79" y="0"/>
                      <a:pt x="51" y="0"/>
                    </a:cubicBezTo>
                    <a:cubicBezTo>
                      <a:pt x="23" y="0"/>
                      <a:pt x="0" y="22"/>
                      <a:pt x="0" y="50"/>
                    </a:cubicBezTo>
                    <a:cubicBezTo>
                      <a:pt x="0" y="78"/>
                      <a:pt x="23" y="101"/>
                      <a:pt x="51" y="101"/>
                    </a:cubicBezTo>
                    <a:cubicBezTo>
                      <a:pt x="61" y="101"/>
                      <a:pt x="71" y="98"/>
                      <a:pt x="78" y="93"/>
                    </a:cubicBezTo>
                    <a:cubicBezTo>
                      <a:pt x="98" y="113"/>
                      <a:pt x="98" y="113"/>
                      <a:pt x="98" y="113"/>
                    </a:cubicBezTo>
                    <a:cubicBezTo>
                      <a:pt x="100" y="115"/>
                      <a:pt x="102" y="115"/>
                      <a:pt x="104" y="113"/>
                    </a:cubicBezTo>
                    <a:cubicBezTo>
                      <a:pt x="114" y="103"/>
                      <a:pt x="114" y="103"/>
                      <a:pt x="114" y="103"/>
                    </a:cubicBezTo>
                    <a:cubicBezTo>
                      <a:pt x="115" y="101"/>
                      <a:pt x="115" y="99"/>
                      <a:pt x="114" y="98"/>
                    </a:cubicBezTo>
                    <a:close/>
                    <a:moveTo>
                      <a:pt x="51" y="87"/>
                    </a:moveTo>
                    <a:cubicBezTo>
                      <a:pt x="31" y="87"/>
                      <a:pt x="15" y="70"/>
                      <a:pt x="15" y="50"/>
                    </a:cubicBezTo>
                    <a:cubicBezTo>
                      <a:pt x="15" y="30"/>
                      <a:pt x="31" y="14"/>
                      <a:pt x="51" y="14"/>
                    </a:cubicBezTo>
                    <a:cubicBezTo>
                      <a:pt x="71" y="14"/>
                      <a:pt x="87" y="30"/>
                      <a:pt x="87" y="50"/>
                    </a:cubicBezTo>
                    <a:cubicBezTo>
                      <a:pt x="87" y="70"/>
                      <a:pt x="71" y="87"/>
                      <a:pt x="51" y="87"/>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Open Sans"/>
                  <a:ea typeface="+mn-ea"/>
                  <a:cs typeface="+mn-cs"/>
                </a:endParaRPr>
              </a:p>
            </p:txBody>
          </p:sp>
        </p:grpSp>
      </p:grpSp>
      <p:pic>
        <p:nvPicPr>
          <p:cNvPr id="29" name="Picture 28">
            <a:extLst>
              <a:ext uri="{FF2B5EF4-FFF2-40B4-BE49-F238E27FC236}">
                <a16:creationId xmlns:a16="http://schemas.microsoft.com/office/drawing/2014/main" id="{A29BCA10-046C-7BB9-67E8-3A93A400B69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102748" y="4123794"/>
            <a:ext cx="1508646" cy="1954801"/>
          </a:xfrm>
          <a:prstGeom prst="rect">
            <a:avLst/>
          </a:prstGeom>
        </p:spPr>
      </p:pic>
      <p:pic>
        <p:nvPicPr>
          <p:cNvPr id="3079" name="Picture 3078">
            <a:extLst>
              <a:ext uri="{FF2B5EF4-FFF2-40B4-BE49-F238E27FC236}">
                <a16:creationId xmlns:a16="http://schemas.microsoft.com/office/drawing/2014/main" id="{DB0E7C6D-439A-E937-477E-C30618BD394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837768" y="3999105"/>
            <a:ext cx="1419987" cy="2089792"/>
          </a:xfrm>
          <a:prstGeom prst="rect">
            <a:avLst/>
          </a:prstGeom>
        </p:spPr>
      </p:pic>
      <p:sp>
        <p:nvSpPr>
          <p:cNvPr id="3083" name="Date Placeholder 3082">
            <a:extLst>
              <a:ext uri="{FF2B5EF4-FFF2-40B4-BE49-F238E27FC236}">
                <a16:creationId xmlns:a16="http://schemas.microsoft.com/office/drawing/2014/main" id="{E69739B2-0313-F555-EEF8-E2B5ED8AB87D}"/>
              </a:ext>
            </a:extLst>
          </p:cNvPr>
          <p:cNvSpPr>
            <a:spLocks noGrp="1"/>
          </p:cNvSpPr>
          <p:nvPr>
            <p:ph type="dt" sz="half" idx="10"/>
          </p:nvPr>
        </p:nvSpPr>
        <p:spPr/>
        <p:txBody>
          <a:bodyPr/>
          <a:lstStyle/>
          <a:p>
            <a:fld id="{259C7D8B-B349-4A0B-9B9D-8394DF563019}" type="datetime1">
              <a:rPr lang="en-US" smtClean="0"/>
              <a:t>5/19/2024</a:t>
            </a:fld>
            <a:endParaRPr lang="en-DK"/>
          </a:p>
        </p:txBody>
      </p:sp>
      <p:sp>
        <p:nvSpPr>
          <p:cNvPr id="3084" name="Footer Placeholder 3083">
            <a:extLst>
              <a:ext uri="{FF2B5EF4-FFF2-40B4-BE49-F238E27FC236}">
                <a16:creationId xmlns:a16="http://schemas.microsoft.com/office/drawing/2014/main" id="{EBBBD034-81F8-CB4E-FF9A-60AB412D97BE}"/>
              </a:ext>
            </a:extLst>
          </p:cNvPr>
          <p:cNvSpPr>
            <a:spLocks noGrp="1"/>
          </p:cNvSpPr>
          <p:nvPr>
            <p:ph type="ftr" sz="quarter" idx="11"/>
          </p:nvPr>
        </p:nvSpPr>
        <p:spPr/>
        <p:txBody>
          <a:bodyPr/>
          <a:lstStyle/>
          <a:p>
            <a:r>
              <a:rPr lang="en-US"/>
              <a:t>Classification Internal Use   Author SALA Approved by SALA Version 1 </a:t>
            </a:r>
            <a:endParaRPr lang="en-DK"/>
          </a:p>
        </p:txBody>
      </p:sp>
      <p:sp>
        <p:nvSpPr>
          <p:cNvPr id="3085" name="Slide Number Placeholder 3084">
            <a:extLst>
              <a:ext uri="{FF2B5EF4-FFF2-40B4-BE49-F238E27FC236}">
                <a16:creationId xmlns:a16="http://schemas.microsoft.com/office/drawing/2014/main" id="{3BC00A84-F4E9-ED42-D79E-E3026B7EDC42}"/>
              </a:ext>
            </a:extLst>
          </p:cNvPr>
          <p:cNvSpPr>
            <a:spLocks noGrp="1"/>
          </p:cNvSpPr>
          <p:nvPr>
            <p:ph type="sldNum" sz="quarter" idx="12"/>
          </p:nvPr>
        </p:nvSpPr>
        <p:spPr/>
        <p:txBody>
          <a:bodyPr/>
          <a:lstStyle/>
          <a:p>
            <a:fld id="{FA118319-B8F5-404C-B23A-2CAA576C0E9E}" type="slidenum">
              <a:rPr lang="en-DK" smtClean="0"/>
              <a:pPr/>
              <a:t>5</a:t>
            </a:fld>
            <a:endParaRPr lang="en-DK"/>
          </a:p>
        </p:txBody>
      </p:sp>
    </p:spTree>
    <p:extLst>
      <p:ext uri="{BB962C8B-B14F-4D97-AF65-F5344CB8AC3E}">
        <p14:creationId xmlns:p14="http://schemas.microsoft.com/office/powerpoint/2010/main" val="361463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descr="A picture containing chessman, chess, indoor games and sports, board game&#10;&#10;Description automatically generated">
            <a:extLst>
              <a:ext uri="{FF2B5EF4-FFF2-40B4-BE49-F238E27FC236}">
                <a16:creationId xmlns:a16="http://schemas.microsoft.com/office/drawing/2014/main" id="{B7054F9A-1D11-D7E7-32B7-DFC0724EBB7D}"/>
              </a:ext>
            </a:extLst>
          </p:cNvPr>
          <p:cNvPicPr>
            <a:picLocks noChangeAspect="1"/>
          </p:cNvPicPr>
          <p:nvPr/>
        </p:nvPicPr>
        <p:blipFill rotWithShape="1">
          <a:blip r:embed="rId3"/>
          <a:srcRect l="19147" r="15393"/>
          <a:stretch/>
        </p:blipFill>
        <p:spPr>
          <a:xfrm>
            <a:off x="7878830" y="0"/>
            <a:ext cx="4307220" cy="6858000"/>
          </a:xfrm>
          <a:prstGeom prst="rect">
            <a:avLst/>
          </a:prstGeom>
        </p:spPr>
      </p:pic>
      <p:sp>
        <p:nvSpPr>
          <p:cNvPr id="7" name="Rectangle 6">
            <a:extLst>
              <a:ext uri="{FF2B5EF4-FFF2-40B4-BE49-F238E27FC236}">
                <a16:creationId xmlns:a16="http://schemas.microsoft.com/office/drawing/2014/main" id="{4C36D91D-EDB1-2D18-5EBB-081587DE3591}"/>
              </a:ext>
            </a:extLst>
          </p:cNvPr>
          <p:cNvSpPr/>
          <p:nvPr/>
        </p:nvSpPr>
        <p:spPr>
          <a:xfrm>
            <a:off x="-1026" y="-4762"/>
            <a:ext cx="12194053" cy="686752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 name="Slide Number Placeholder 1">
            <a:extLst>
              <a:ext uri="{FF2B5EF4-FFF2-40B4-BE49-F238E27FC236}">
                <a16:creationId xmlns:a16="http://schemas.microsoft.com/office/drawing/2014/main" id="{A69F4537-1607-2004-B453-50334C80A3D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A118319-B8F5-404C-B23A-2CAA576C0E9E}" type="slidenum">
              <a:rPr kumimoji="0" lang="en-DK" sz="600" b="0" i="0" u="none" strike="noStrike" kern="1200" cap="none" spc="0" normalizeH="0" baseline="0" noProof="0" smtClean="0">
                <a:ln>
                  <a:noFill/>
                </a:ln>
                <a:solidFill>
                  <a:srgbClr val="FF88AA"/>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DK" sz="600" b="0" i="0" u="none" strike="noStrike" kern="1200" cap="none" spc="0" normalizeH="0" baseline="0" noProof="0">
              <a:ln>
                <a:noFill/>
              </a:ln>
              <a:solidFill>
                <a:srgbClr val="FF88AA"/>
              </a:solidFill>
              <a:effectLst/>
              <a:uLnTx/>
              <a:uFillTx/>
              <a:latin typeface="Open Sans" panose="020B0606030504020204" pitchFamily="34" charset="0"/>
              <a:ea typeface="+mn-ea"/>
              <a:cs typeface="+mn-cs"/>
            </a:endParaRPr>
          </a:p>
        </p:txBody>
      </p:sp>
      <p:sp>
        <p:nvSpPr>
          <p:cNvPr id="4" name="Title 3">
            <a:extLst>
              <a:ext uri="{FF2B5EF4-FFF2-40B4-BE49-F238E27FC236}">
                <a16:creationId xmlns:a16="http://schemas.microsoft.com/office/drawing/2014/main" id="{F63F241F-0109-A6AB-A46F-4875A44017EA}"/>
              </a:ext>
            </a:extLst>
          </p:cNvPr>
          <p:cNvSpPr>
            <a:spLocks noGrp="1"/>
          </p:cNvSpPr>
          <p:nvPr>
            <p:ph type="title"/>
          </p:nvPr>
        </p:nvSpPr>
        <p:spPr/>
        <p:txBody>
          <a:bodyPr>
            <a:normAutofit fontScale="90000"/>
          </a:bodyPr>
          <a:lstStyle/>
          <a:p>
            <a:r>
              <a:rPr lang="en-US" dirty="0"/>
              <a:t>Address business challenges and help our clients with AI transformation</a:t>
            </a:r>
          </a:p>
        </p:txBody>
      </p:sp>
      <p:sp>
        <p:nvSpPr>
          <p:cNvPr id="5" name="Date Placeholder 4">
            <a:extLst>
              <a:ext uri="{FF2B5EF4-FFF2-40B4-BE49-F238E27FC236}">
                <a16:creationId xmlns:a16="http://schemas.microsoft.com/office/drawing/2014/main" id="{3BF026E1-95DD-757B-777A-B2D8C3121DF5}"/>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BEAE10-018E-4C98-9FBB-E57EDFD18E39}" type="datetime1">
              <a:rPr kumimoji="0" lang="en-US" sz="600" b="0" i="0" u="none" strike="noStrike" kern="1200" cap="none" spc="0" normalizeH="0" baseline="0" noProof="0" smtClean="0">
                <a:ln>
                  <a:noFill/>
                </a:ln>
                <a:solidFill>
                  <a:srgbClr val="780000"/>
                </a:solidFill>
                <a:effectLst/>
                <a:uLnTx/>
                <a:uFillTx/>
                <a:latin typeface="Open Sans" panose="020B0606030504020204" pitchFamily="34" charset="0"/>
                <a:ea typeface="Open Sans" panose="020B0606030504020204" pitchFamily="34" charset="0"/>
                <a:cs typeface="Open Sans" panose="020B0606030504020204" pitchFamily="34" charset="0"/>
              </a:rPr>
              <a:t>5/19/2024</a:t>
            </a:fld>
            <a:endParaRPr kumimoji="0" lang="en-DK" sz="600" b="0" i="0" u="none" strike="noStrike" kern="1200" cap="none" spc="0" normalizeH="0" baseline="0" noProof="0">
              <a:ln>
                <a:noFill/>
              </a:ln>
              <a:solidFill>
                <a:srgbClr val="78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Footer Placeholder 5">
            <a:extLst>
              <a:ext uri="{FF2B5EF4-FFF2-40B4-BE49-F238E27FC236}">
                <a16:creationId xmlns:a16="http://schemas.microsoft.com/office/drawing/2014/main" id="{DC04A4A3-F2F3-8DDF-C8DE-CF6637662F1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80000"/>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Internal Use   Author SALA Approved by SALA Version 1 </a:t>
            </a:r>
            <a:endParaRPr kumimoji="0" lang="en-DK" sz="600" b="0" i="0" u="none" strike="noStrike" kern="1200" cap="none" spc="0" normalizeH="0" baseline="0" noProof="0">
              <a:ln>
                <a:noFill/>
              </a:ln>
              <a:solidFill>
                <a:srgbClr val="78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Rectangle 47">
            <a:extLst>
              <a:ext uri="{FF2B5EF4-FFF2-40B4-BE49-F238E27FC236}">
                <a16:creationId xmlns:a16="http://schemas.microsoft.com/office/drawing/2014/main" id="{5F9C230F-63EB-0A6D-F282-2D19FF00D9E7}"/>
              </a:ext>
            </a:extLst>
          </p:cNvPr>
          <p:cNvSpPr/>
          <p:nvPr/>
        </p:nvSpPr>
        <p:spPr>
          <a:xfrm>
            <a:off x="11844885" y="-10155"/>
            <a:ext cx="355419" cy="68681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49" name="Graphic 48">
            <a:extLst>
              <a:ext uri="{FF2B5EF4-FFF2-40B4-BE49-F238E27FC236}">
                <a16:creationId xmlns:a16="http://schemas.microsoft.com/office/drawing/2014/main" id="{24FEA136-71B5-FE17-DC5D-58C38119274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a:xfrm>
            <a:off x="350332" y="6518453"/>
            <a:ext cx="560343" cy="163909"/>
          </a:xfrm>
          <a:prstGeom prst="rect">
            <a:avLst/>
          </a:prstGeom>
        </p:spPr>
      </p:pic>
      <p:sp>
        <p:nvSpPr>
          <p:cNvPr id="17" name="TextBox 16">
            <a:extLst>
              <a:ext uri="{FF2B5EF4-FFF2-40B4-BE49-F238E27FC236}">
                <a16:creationId xmlns:a16="http://schemas.microsoft.com/office/drawing/2014/main" id="{B5624E8C-5051-776F-67F3-47D3D1F60DEB}"/>
              </a:ext>
            </a:extLst>
          </p:cNvPr>
          <p:cNvSpPr txBox="1"/>
          <p:nvPr/>
        </p:nvSpPr>
        <p:spPr>
          <a:xfrm>
            <a:off x="350331" y="1348238"/>
            <a:ext cx="7045892" cy="381642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34160"/>
                </a:solidFill>
                <a:effectLst/>
                <a:uLnTx/>
                <a:uFillTx/>
                <a:latin typeface="Open Sans"/>
                <a:ea typeface="+mn-ea"/>
                <a:cs typeface="+mn-cs"/>
              </a:rPr>
              <a:t>Business challenges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When adopting AI, companies face challenges related to the talent gap, as finding and retaining skilled AI professionals can be difficult. They </a:t>
            </a:r>
            <a:r>
              <a:rPr kumimoji="0" lang="en-US" sz="1400" b="1"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must navigate regulatory concerns </a:t>
            </a: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surrounding </a:t>
            </a:r>
            <a:r>
              <a:rPr kumimoji="0" lang="en-US" sz="1400" b="1"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ethics, privacy, and bias</a:t>
            </a: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while also addressing change management and organizational culture shifts, and ensuring </a:t>
            </a:r>
            <a:r>
              <a:rPr kumimoji="0" lang="en-US" sz="1400" b="1"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effective maintenance and integration of AI </a:t>
            </a: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systems with existing infrastructure and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3416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3416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034160"/>
                </a:solidFill>
                <a:effectLst/>
                <a:uLnTx/>
                <a:uFillTx/>
                <a:latin typeface="Open Sans"/>
                <a:ea typeface="+mn-ea"/>
                <a:cs typeface="+mn-cs"/>
              </a:rPr>
              <a:t>Opportunities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Our objective is to assist clients in navigating the intricacies of AI adoption, uncovering strategic opportunities, crafting personalized AI solutions, and delivering continuous support to maximize the value and impact of AI within their organizations. With our specialized focus on IT transformation in the life sciences industry, </a:t>
            </a:r>
            <a:r>
              <a:rPr kumimoji="0" lang="en-US" sz="1400" b="1"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we could offer a range of services such as AI workshops, readiness checks, advisory sessions, technology assessments, and implementation.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034160"/>
              </a:solidFill>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3416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8" name="Picture 7">
            <a:extLst>
              <a:ext uri="{FF2B5EF4-FFF2-40B4-BE49-F238E27FC236}">
                <a16:creationId xmlns:a16="http://schemas.microsoft.com/office/drawing/2014/main" id="{1583E949-0D02-EAE8-BE42-5E7A85308D8B}"/>
              </a:ext>
            </a:extLst>
          </p:cNvPr>
          <p:cNvPicPr>
            <a:picLocks noChangeAspect="1"/>
          </p:cNvPicPr>
          <p:nvPr/>
        </p:nvPicPr>
        <p:blipFill>
          <a:blip r:embed="rId6"/>
          <a:stretch>
            <a:fillRect/>
          </a:stretch>
        </p:blipFill>
        <p:spPr>
          <a:xfrm>
            <a:off x="5388411" y="4695623"/>
            <a:ext cx="4984475" cy="2067196"/>
          </a:xfrm>
          <a:prstGeom prst="rect">
            <a:avLst/>
          </a:prstGeom>
        </p:spPr>
      </p:pic>
    </p:spTree>
    <p:extLst>
      <p:ext uri="{BB962C8B-B14F-4D97-AF65-F5344CB8AC3E}">
        <p14:creationId xmlns:p14="http://schemas.microsoft.com/office/powerpoint/2010/main" val="3013649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Placeholder 9" descr="A screen shot of a cell phone&#10;&#10;Description automatically generated with low confidence">
            <a:extLst>
              <a:ext uri="{FF2B5EF4-FFF2-40B4-BE49-F238E27FC236}">
                <a16:creationId xmlns:a16="http://schemas.microsoft.com/office/drawing/2014/main" id="{96DBDCD5-62A9-DA1D-1038-F088DAB548D9}"/>
              </a:ext>
            </a:extLst>
          </p:cNvPr>
          <p:cNvPicPr>
            <a:picLocks noGrp="1" noChangeAspect="1"/>
          </p:cNvPicPr>
          <p:nvPr>
            <p:ph type="pic" sz="quarter" idx="14"/>
          </p:nvPr>
        </p:nvPicPr>
        <p:blipFill rotWithShape="1">
          <a:blip r:embed="rId2">
            <a:alphaModFix/>
          </a:blip>
          <a:srcRect l="21271" r="21271"/>
          <a:stretch/>
        </p:blipFill>
        <p:spPr/>
      </p:pic>
      <p:sp>
        <p:nvSpPr>
          <p:cNvPr id="2" name="Text Placeholder 1">
            <a:extLst>
              <a:ext uri="{FF2B5EF4-FFF2-40B4-BE49-F238E27FC236}">
                <a16:creationId xmlns:a16="http://schemas.microsoft.com/office/drawing/2014/main" id="{12669D17-07AF-AEF8-092C-4D0ACCA93B72}"/>
              </a:ext>
            </a:extLst>
          </p:cNvPr>
          <p:cNvSpPr>
            <a:spLocks noGrp="1"/>
          </p:cNvSpPr>
          <p:nvPr>
            <p:ph type="body" sz="quarter" idx="15"/>
          </p:nvPr>
        </p:nvSpPr>
        <p:spPr/>
        <p:txBody>
          <a:bodyPr/>
          <a:lstStyle/>
          <a:p>
            <a:endParaRPr lang="en-US" dirty="0"/>
          </a:p>
        </p:txBody>
      </p:sp>
      <p:sp>
        <p:nvSpPr>
          <p:cNvPr id="6" name="Text Placeholder 5">
            <a:extLst>
              <a:ext uri="{FF2B5EF4-FFF2-40B4-BE49-F238E27FC236}">
                <a16:creationId xmlns:a16="http://schemas.microsoft.com/office/drawing/2014/main" id="{14A3F300-86F7-3604-6945-06898739BB28}"/>
              </a:ext>
            </a:extLst>
          </p:cNvPr>
          <p:cNvSpPr>
            <a:spLocks noGrp="1"/>
          </p:cNvSpPr>
          <p:nvPr>
            <p:ph type="body" sz="quarter" idx="16"/>
          </p:nvPr>
        </p:nvSpPr>
        <p:spPr>
          <a:xfrm>
            <a:off x="350332" y="2970838"/>
            <a:ext cx="5570637" cy="3398389"/>
          </a:xfrm>
        </p:spPr>
        <p:txBody>
          <a:bodyPr/>
          <a:lstStyle/>
          <a:p>
            <a:r>
              <a:rPr lang="da-DK" dirty="0" err="1"/>
              <a:t>Our</a:t>
            </a:r>
            <a:r>
              <a:rPr lang="da-DK" dirty="0"/>
              <a:t> </a:t>
            </a:r>
            <a:r>
              <a:rPr lang="da-DK" dirty="0" err="1"/>
              <a:t>GenAI</a:t>
            </a:r>
            <a:r>
              <a:rPr lang="da-DK" dirty="0"/>
              <a:t> One-Pager</a:t>
            </a:r>
            <a:endParaRPr lang="en-US" dirty="0"/>
          </a:p>
          <a:p>
            <a:r>
              <a:rPr lang="da-DK" dirty="0"/>
              <a:t>The KITN Platform</a:t>
            </a:r>
          </a:p>
          <a:p>
            <a:r>
              <a:rPr lang="da-DK" dirty="0"/>
              <a:t>KITN Beta</a:t>
            </a:r>
          </a:p>
          <a:p>
            <a:r>
              <a:rPr lang="da-DK" dirty="0"/>
              <a:t>KITN Architecture and </a:t>
            </a:r>
            <a:r>
              <a:rPr lang="da-DK" dirty="0" err="1"/>
              <a:t>considerations</a:t>
            </a:r>
            <a:endParaRPr lang="da-DK" dirty="0"/>
          </a:p>
          <a:p>
            <a:endParaRPr lang="da-DK" dirty="0"/>
          </a:p>
        </p:txBody>
      </p:sp>
      <p:sp>
        <p:nvSpPr>
          <p:cNvPr id="5" name="Title 4">
            <a:extLst>
              <a:ext uri="{FF2B5EF4-FFF2-40B4-BE49-F238E27FC236}">
                <a16:creationId xmlns:a16="http://schemas.microsoft.com/office/drawing/2014/main" id="{74FE3989-C13D-3580-77B3-D849FB4012D1}"/>
              </a:ext>
            </a:extLst>
          </p:cNvPr>
          <p:cNvSpPr>
            <a:spLocks noGrp="1"/>
          </p:cNvSpPr>
          <p:nvPr>
            <p:ph type="title"/>
          </p:nvPr>
        </p:nvSpPr>
        <p:spPr/>
        <p:txBody>
          <a:bodyPr>
            <a:normAutofit fontScale="90000"/>
          </a:bodyPr>
          <a:lstStyle/>
          <a:p>
            <a:r>
              <a:rPr lang="en-US" dirty="0"/>
              <a:t>The Beta release of </a:t>
            </a:r>
            <a:br>
              <a:rPr lang="en-US" dirty="0"/>
            </a:br>
            <a:r>
              <a:rPr lang="en-US" dirty="0"/>
              <a:t>NNITs AI/</a:t>
            </a:r>
            <a:r>
              <a:rPr lang="en-US" dirty="0" err="1"/>
              <a:t>GPTPlatform</a:t>
            </a:r>
            <a:r>
              <a:rPr lang="en-US" dirty="0"/>
              <a:t> - KITN</a:t>
            </a:r>
          </a:p>
        </p:txBody>
      </p:sp>
      <p:sp>
        <p:nvSpPr>
          <p:cNvPr id="30" name="Rectangle 29">
            <a:extLst>
              <a:ext uri="{FF2B5EF4-FFF2-40B4-BE49-F238E27FC236}">
                <a16:creationId xmlns:a16="http://schemas.microsoft.com/office/drawing/2014/main" id="{1B768B19-93AF-DDE4-93EB-7B72881A554F}"/>
              </a:ext>
            </a:extLst>
          </p:cNvPr>
          <p:cNvSpPr/>
          <p:nvPr/>
        </p:nvSpPr>
        <p:spPr>
          <a:xfrm>
            <a:off x="6751126" y="0"/>
            <a:ext cx="5440873" cy="68580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08F709-A3A2-FB99-DB8D-64274390FFBD}"/>
              </a:ext>
            </a:extLst>
          </p:cNvPr>
          <p:cNvSpPr/>
          <p:nvPr/>
        </p:nvSpPr>
        <p:spPr>
          <a:xfrm>
            <a:off x="6281404" y="-9525"/>
            <a:ext cx="5923341" cy="6867525"/>
          </a:xfrm>
          <a:prstGeom prst="rect">
            <a:avLst/>
          </a:prstGeom>
          <a:solidFill>
            <a:schemeClr val="tx2">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25" name="Group 24">
            <a:extLst>
              <a:ext uri="{FF2B5EF4-FFF2-40B4-BE49-F238E27FC236}">
                <a16:creationId xmlns:a16="http://schemas.microsoft.com/office/drawing/2014/main" id="{20F6C485-C761-0C17-DC75-A9E8051B8F25}"/>
              </a:ext>
            </a:extLst>
          </p:cNvPr>
          <p:cNvGrpSpPr/>
          <p:nvPr/>
        </p:nvGrpSpPr>
        <p:grpSpPr>
          <a:xfrm>
            <a:off x="6738381" y="678180"/>
            <a:ext cx="4170583" cy="5691047"/>
            <a:chOff x="821628" y="1226654"/>
            <a:chExt cx="3965623" cy="4611438"/>
          </a:xfrm>
        </p:grpSpPr>
        <p:sp>
          <p:nvSpPr>
            <p:cNvPr id="13" name="Rectangle 12">
              <a:extLst>
                <a:ext uri="{FF2B5EF4-FFF2-40B4-BE49-F238E27FC236}">
                  <a16:creationId xmlns:a16="http://schemas.microsoft.com/office/drawing/2014/main" id="{C59F15CA-440A-B466-5A15-5E931EEE95FB}"/>
                </a:ext>
              </a:extLst>
            </p:cNvPr>
            <p:cNvSpPr/>
            <p:nvPr/>
          </p:nvSpPr>
          <p:spPr>
            <a:xfrm>
              <a:off x="821628" y="1226852"/>
              <a:ext cx="3881706" cy="4611240"/>
            </a:xfrm>
            <a:prstGeom prst="rect">
              <a:avLst/>
            </a:prstGeom>
            <a:solidFill>
              <a:schemeClr val="accent1">
                <a:lumMod val="20000"/>
                <a:lumOff val="80000"/>
                <a:alpha val="80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2400">
                <a:latin typeface="+mj-lt"/>
              </a:endParaRPr>
            </a:p>
          </p:txBody>
        </p:sp>
        <p:sp>
          <p:nvSpPr>
            <p:cNvPr id="14" name="Rectangle 13">
              <a:extLst>
                <a:ext uri="{FF2B5EF4-FFF2-40B4-BE49-F238E27FC236}">
                  <a16:creationId xmlns:a16="http://schemas.microsoft.com/office/drawing/2014/main" id="{B25CF1BC-A437-E551-3477-7D88A2921A89}"/>
                </a:ext>
              </a:extLst>
            </p:cNvPr>
            <p:cNvSpPr/>
            <p:nvPr/>
          </p:nvSpPr>
          <p:spPr>
            <a:xfrm>
              <a:off x="1387658" y="2030180"/>
              <a:ext cx="3272778" cy="3747579"/>
            </a:xfrm>
            <a:prstGeom prst="rect">
              <a:avLst/>
            </a:prstGeom>
            <a:solidFill>
              <a:schemeClr val="accent2">
                <a:lumMod val="20000"/>
                <a:lumOff val="80000"/>
                <a:alpha val="68000"/>
              </a:schemeClr>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mj-lt"/>
              </a:endParaRPr>
            </a:p>
          </p:txBody>
        </p:sp>
        <p:sp>
          <p:nvSpPr>
            <p:cNvPr id="15" name="Rectangle 14">
              <a:extLst>
                <a:ext uri="{FF2B5EF4-FFF2-40B4-BE49-F238E27FC236}">
                  <a16:creationId xmlns:a16="http://schemas.microsoft.com/office/drawing/2014/main" id="{50FF8D4E-9A78-1D91-2D38-7123C9A9C4D8}"/>
                </a:ext>
              </a:extLst>
            </p:cNvPr>
            <p:cNvSpPr/>
            <p:nvPr/>
          </p:nvSpPr>
          <p:spPr>
            <a:xfrm>
              <a:off x="2107920" y="3364311"/>
              <a:ext cx="2496760" cy="2341896"/>
            </a:xfrm>
            <a:prstGeom prst="rect">
              <a:avLst/>
            </a:prstGeom>
            <a:solidFill>
              <a:schemeClr val="accent5">
                <a:lumMod val="20000"/>
                <a:lumOff val="80000"/>
                <a:alpha val="80000"/>
              </a:schemeClr>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mj-lt"/>
              </a:endParaRPr>
            </a:p>
          </p:txBody>
        </p:sp>
        <p:sp>
          <p:nvSpPr>
            <p:cNvPr id="16" name="Rectangle 15">
              <a:extLst>
                <a:ext uri="{FF2B5EF4-FFF2-40B4-BE49-F238E27FC236}">
                  <a16:creationId xmlns:a16="http://schemas.microsoft.com/office/drawing/2014/main" id="{23932CDC-3174-56EE-5D68-FB4B62DB764D}"/>
                </a:ext>
              </a:extLst>
            </p:cNvPr>
            <p:cNvSpPr/>
            <p:nvPr/>
          </p:nvSpPr>
          <p:spPr>
            <a:xfrm>
              <a:off x="2539190" y="4277974"/>
              <a:ext cx="1982226" cy="1353173"/>
            </a:xfrm>
            <a:prstGeom prst="rect">
              <a:avLst/>
            </a:prstGeom>
            <a:solidFill>
              <a:schemeClr val="accent2">
                <a:lumMod val="20000"/>
                <a:lumOff val="80000"/>
                <a:alpha val="80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mj-lt"/>
              </a:endParaRPr>
            </a:p>
          </p:txBody>
        </p:sp>
        <p:sp>
          <p:nvSpPr>
            <p:cNvPr id="17" name="TextBox 16">
              <a:extLst>
                <a:ext uri="{FF2B5EF4-FFF2-40B4-BE49-F238E27FC236}">
                  <a16:creationId xmlns:a16="http://schemas.microsoft.com/office/drawing/2014/main" id="{E3273F6B-70ED-B2C8-98B8-3CE5531D2D21}"/>
                </a:ext>
              </a:extLst>
            </p:cNvPr>
            <p:cNvSpPr txBox="1"/>
            <p:nvPr/>
          </p:nvSpPr>
          <p:spPr>
            <a:xfrm>
              <a:off x="2661261" y="1226654"/>
              <a:ext cx="3627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ea typeface="Open Sans"/>
                  <a:cs typeface="Open Sans"/>
                </a:rPr>
                <a:t>AI</a:t>
              </a:r>
            </a:p>
          </p:txBody>
        </p:sp>
        <p:sp>
          <p:nvSpPr>
            <p:cNvPr id="18" name="TextBox 17">
              <a:extLst>
                <a:ext uri="{FF2B5EF4-FFF2-40B4-BE49-F238E27FC236}">
                  <a16:creationId xmlns:a16="http://schemas.microsoft.com/office/drawing/2014/main" id="{8835E74A-F20D-4617-6573-1517EC2D2919}"/>
                </a:ext>
              </a:extLst>
            </p:cNvPr>
            <p:cNvSpPr txBox="1"/>
            <p:nvPr/>
          </p:nvSpPr>
          <p:spPr>
            <a:xfrm>
              <a:off x="2152387" y="2029982"/>
              <a:ext cx="16835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Open Sans"/>
                  <a:cs typeface="Open Sans"/>
                </a:rPr>
                <a:t>Machine Learning</a:t>
              </a:r>
              <a:endParaRPr lang="en-US" sz="1400"/>
            </a:p>
          </p:txBody>
        </p:sp>
        <p:sp>
          <p:nvSpPr>
            <p:cNvPr id="19" name="TextBox 18">
              <a:extLst>
                <a:ext uri="{FF2B5EF4-FFF2-40B4-BE49-F238E27FC236}">
                  <a16:creationId xmlns:a16="http://schemas.microsoft.com/office/drawing/2014/main" id="{37324657-DAFF-6292-96E6-5BDB83FF6E50}"/>
                </a:ext>
              </a:extLst>
            </p:cNvPr>
            <p:cNvSpPr txBox="1"/>
            <p:nvPr/>
          </p:nvSpPr>
          <p:spPr>
            <a:xfrm>
              <a:off x="2810182" y="4257785"/>
              <a:ext cx="154245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Open Sans"/>
                  <a:cs typeface="Open Sans"/>
                </a:rPr>
                <a:t>Generative AI</a:t>
              </a:r>
              <a:endParaRPr lang="en-US" sz="1400" dirty="0"/>
            </a:p>
          </p:txBody>
        </p:sp>
        <p:sp>
          <p:nvSpPr>
            <p:cNvPr id="20" name="TextBox 19">
              <a:extLst>
                <a:ext uri="{FF2B5EF4-FFF2-40B4-BE49-F238E27FC236}">
                  <a16:creationId xmlns:a16="http://schemas.microsoft.com/office/drawing/2014/main" id="{EF2F69CF-1642-0A35-1817-ABFD8B45E59B}"/>
                </a:ext>
              </a:extLst>
            </p:cNvPr>
            <p:cNvSpPr txBox="1"/>
            <p:nvPr/>
          </p:nvSpPr>
          <p:spPr>
            <a:xfrm>
              <a:off x="2665544" y="3364311"/>
              <a:ext cx="17790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Open Sans"/>
                  <a:cs typeface="Open Sans"/>
                </a:rPr>
                <a:t>Deep Learning</a:t>
              </a:r>
              <a:endParaRPr lang="en-US" sz="1400" dirty="0"/>
            </a:p>
          </p:txBody>
        </p:sp>
        <p:sp>
          <p:nvSpPr>
            <p:cNvPr id="21" name="TextBox 20">
              <a:extLst>
                <a:ext uri="{FF2B5EF4-FFF2-40B4-BE49-F238E27FC236}">
                  <a16:creationId xmlns:a16="http://schemas.microsoft.com/office/drawing/2014/main" id="{6F883262-F53D-4110-205A-A67E26C16179}"/>
                </a:ext>
              </a:extLst>
            </p:cNvPr>
            <p:cNvSpPr txBox="1"/>
            <p:nvPr/>
          </p:nvSpPr>
          <p:spPr>
            <a:xfrm>
              <a:off x="2155900" y="3588165"/>
              <a:ext cx="2631351" cy="623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Open Sans"/>
                  <a:cs typeface="Open Sans"/>
                </a:rPr>
                <a:t>NLP, Computer vision, image recognition</a:t>
              </a:r>
              <a:r>
                <a:rPr lang="en-US" sz="1100" b="0" i="0" dirty="0">
                  <a:solidFill>
                    <a:srgbClr val="244A4A"/>
                  </a:solidFill>
                  <a:effectLst/>
                </a:rPr>
                <a:t> </a:t>
              </a:r>
            </a:p>
            <a:p>
              <a:r>
                <a:rPr lang="en-US" sz="1100" i="1" dirty="0">
                  <a:solidFill>
                    <a:srgbClr val="244A4A"/>
                  </a:solidFill>
                </a:rPr>
                <a:t>D</a:t>
              </a:r>
              <a:r>
                <a:rPr lang="en-US" sz="1100" b="0" i="1" dirty="0">
                  <a:solidFill>
                    <a:srgbClr val="244A4A"/>
                  </a:solidFill>
                  <a:effectLst/>
                </a:rPr>
                <a:t>eep learning models to classify images into one of 1,000 object categories</a:t>
              </a:r>
              <a:endParaRPr lang="en-US" sz="1100" i="1" dirty="0">
                <a:ea typeface="Open Sans"/>
                <a:cs typeface="Open Sans"/>
              </a:endParaRPr>
            </a:p>
          </p:txBody>
        </p:sp>
        <p:sp>
          <p:nvSpPr>
            <p:cNvPr id="22" name="TextBox 21">
              <a:extLst>
                <a:ext uri="{FF2B5EF4-FFF2-40B4-BE49-F238E27FC236}">
                  <a16:creationId xmlns:a16="http://schemas.microsoft.com/office/drawing/2014/main" id="{D82E91FD-0BB8-3D1B-A727-3AAC5E794C7C}"/>
                </a:ext>
              </a:extLst>
            </p:cNvPr>
            <p:cNvSpPr txBox="1"/>
            <p:nvPr/>
          </p:nvSpPr>
          <p:spPr>
            <a:xfrm>
              <a:off x="1384608" y="2416097"/>
              <a:ext cx="3226418" cy="623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Open Sans"/>
                  <a:cs typeface="Open Sans"/>
                </a:rPr>
                <a:t>Regression/classification of structured data (numeric/categorical), forecasting</a:t>
              </a:r>
            </a:p>
            <a:p>
              <a:r>
                <a:rPr lang="en-US" sz="1100" i="1" dirty="0">
                  <a:solidFill>
                    <a:srgbClr val="244A4A"/>
                  </a:solidFill>
                </a:rPr>
                <a:t>Classical machine learning algorithms for supervised learning being developed</a:t>
              </a:r>
              <a:endParaRPr lang="en-US" sz="1100" i="1" dirty="0">
                <a:ea typeface="Open Sans"/>
                <a:cs typeface="Open Sans"/>
              </a:endParaRPr>
            </a:p>
          </p:txBody>
        </p:sp>
        <p:sp>
          <p:nvSpPr>
            <p:cNvPr id="23" name="TextBox 22">
              <a:extLst>
                <a:ext uri="{FF2B5EF4-FFF2-40B4-BE49-F238E27FC236}">
                  <a16:creationId xmlns:a16="http://schemas.microsoft.com/office/drawing/2014/main" id="{DEA0729A-D914-3490-77C7-3DF85CDD5274}"/>
                </a:ext>
              </a:extLst>
            </p:cNvPr>
            <p:cNvSpPr txBox="1"/>
            <p:nvPr/>
          </p:nvSpPr>
          <p:spPr>
            <a:xfrm>
              <a:off x="2536902" y="4516243"/>
              <a:ext cx="1990493" cy="1172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err="1">
                  <a:ea typeface="Open Sans"/>
                  <a:cs typeface="Open Sans"/>
                </a:rPr>
                <a:t>ChatGPT</a:t>
              </a:r>
              <a:r>
                <a:rPr lang="en-US" sz="1100" dirty="0">
                  <a:ea typeface="Open Sans"/>
                  <a:cs typeface="Open Sans"/>
                </a:rPr>
                <a:t>, Chatbots,</a:t>
              </a:r>
              <a:endParaRPr lang="en-US" dirty="0">
                <a:ea typeface="Open Sans"/>
                <a:cs typeface="Open Sans"/>
              </a:endParaRPr>
            </a:p>
            <a:p>
              <a:r>
                <a:rPr lang="en-US" sz="1100" dirty="0">
                  <a:ea typeface="Open Sans"/>
                  <a:cs typeface="Open Sans"/>
                </a:rPr>
                <a:t>Synthetic data and images</a:t>
              </a:r>
            </a:p>
            <a:p>
              <a:endParaRPr lang="en-US" sz="1100" i="1" dirty="0">
                <a:solidFill>
                  <a:srgbClr val="244A4A"/>
                </a:solidFill>
                <a:ea typeface="Open Sans"/>
                <a:cs typeface="Open Sans"/>
              </a:endParaRPr>
            </a:p>
            <a:p>
              <a:r>
                <a:rPr lang="en-US" sz="1100" i="1" dirty="0" err="1">
                  <a:solidFill>
                    <a:srgbClr val="244A4A"/>
                  </a:solidFill>
                  <a:ea typeface="Open Sans"/>
                  <a:cs typeface="Open Sans"/>
                </a:rPr>
                <a:t>ChatGPT</a:t>
              </a:r>
              <a:r>
                <a:rPr lang="en-US" sz="1100" i="1" dirty="0">
                  <a:solidFill>
                    <a:srgbClr val="244A4A"/>
                  </a:solidFill>
                  <a:ea typeface="Open Sans"/>
                  <a:cs typeface="Open Sans"/>
                </a:rPr>
                <a:t> and DALL-E 2 are released by </a:t>
              </a:r>
              <a:r>
                <a:rPr lang="en-US" sz="1100" i="1" dirty="0" err="1">
                  <a:solidFill>
                    <a:srgbClr val="244A4A"/>
                  </a:solidFill>
                  <a:ea typeface="Open Sans"/>
                  <a:cs typeface="Open Sans"/>
                </a:rPr>
                <a:t>OpenAI</a:t>
              </a:r>
              <a:r>
                <a:rPr lang="en-US" sz="1100" i="1" dirty="0">
                  <a:solidFill>
                    <a:srgbClr val="244A4A"/>
                  </a:solidFill>
                  <a:ea typeface="Open Sans"/>
                  <a:cs typeface="Open Sans"/>
                </a:rPr>
                <a:t> making generative AI available to the public.</a:t>
              </a:r>
            </a:p>
            <a:p>
              <a:endParaRPr lang="en-US" sz="1100" dirty="0">
                <a:ea typeface="Open Sans"/>
                <a:cs typeface="Open Sans"/>
              </a:endParaRPr>
            </a:p>
          </p:txBody>
        </p:sp>
        <p:sp>
          <p:nvSpPr>
            <p:cNvPr id="24" name="TextBox 23">
              <a:extLst>
                <a:ext uri="{FF2B5EF4-FFF2-40B4-BE49-F238E27FC236}">
                  <a16:creationId xmlns:a16="http://schemas.microsoft.com/office/drawing/2014/main" id="{8B2D9C63-3F78-720E-2C4F-18CE5EEDD875}"/>
                </a:ext>
              </a:extLst>
            </p:cNvPr>
            <p:cNvSpPr txBox="1"/>
            <p:nvPr/>
          </p:nvSpPr>
          <p:spPr>
            <a:xfrm>
              <a:off x="951290" y="1477536"/>
              <a:ext cx="3704687" cy="486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dirty="0">
                  <a:ea typeface="Open Sans"/>
                  <a:cs typeface="Open Sans"/>
                </a:rPr>
                <a:t>Rule based learning</a:t>
              </a:r>
            </a:p>
            <a:p>
              <a:r>
                <a:rPr lang="en-US" sz="1100" i="1" dirty="0">
                  <a:solidFill>
                    <a:srgbClr val="244A4A"/>
                  </a:solidFill>
                  <a:ea typeface="+mn-lt"/>
                  <a:cs typeface="+mn-lt"/>
                </a:rPr>
                <a:t>computer scientists seek to create intelligent machines that can replicate or exceed human intelligence.</a:t>
              </a:r>
              <a:endParaRPr lang="en-US" sz="1100" i="1" dirty="0">
                <a:ea typeface="Open Sans"/>
                <a:cs typeface="Open Sans"/>
              </a:endParaRPr>
            </a:p>
          </p:txBody>
        </p:sp>
      </p:grpSp>
      <p:sp>
        <p:nvSpPr>
          <p:cNvPr id="31" name="Pentagon 14">
            <a:extLst>
              <a:ext uri="{FF2B5EF4-FFF2-40B4-BE49-F238E27FC236}">
                <a16:creationId xmlns:a16="http://schemas.microsoft.com/office/drawing/2014/main" id="{21CAD324-A415-7338-9586-4C9F1DF23685}"/>
              </a:ext>
            </a:extLst>
          </p:cNvPr>
          <p:cNvSpPr/>
          <p:nvPr/>
        </p:nvSpPr>
        <p:spPr>
          <a:xfrm rot="5400000">
            <a:off x="8910115" y="2837259"/>
            <a:ext cx="4611438" cy="625436"/>
          </a:xfrm>
          <a:prstGeom prst="homePlate">
            <a:avLst/>
          </a:prstGeom>
          <a:solidFill>
            <a:schemeClr val="accent3">
              <a:lumMod val="5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j-lt"/>
              <a:ea typeface="+mn-ea"/>
              <a:cs typeface="+mn-cs"/>
            </a:endParaRPr>
          </a:p>
        </p:txBody>
      </p:sp>
      <p:cxnSp>
        <p:nvCxnSpPr>
          <p:cNvPr id="32" name="Straight Connector 31">
            <a:extLst>
              <a:ext uri="{FF2B5EF4-FFF2-40B4-BE49-F238E27FC236}">
                <a16:creationId xmlns:a16="http://schemas.microsoft.com/office/drawing/2014/main" id="{026E1EBA-AC93-1E62-56A2-46A17E0573A8}"/>
              </a:ext>
            </a:extLst>
          </p:cNvPr>
          <p:cNvCxnSpPr>
            <a:cxnSpLocks/>
          </p:cNvCxnSpPr>
          <p:nvPr/>
        </p:nvCxnSpPr>
        <p:spPr>
          <a:xfrm flipH="1">
            <a:off x="11171498" y="905219"/>
            <a:ext cx="248910" cy="0"/>
          </a:xfrm>
          <a:prstGeom prst="line">
            <a:avLst/>
          </a:prstGeom>
          <a:ln w="12700">
            <a:solidFill>
              <a:srgbClr val="3F3F3F"/>
            </a:solidFill>
          </a:ln>
        </p:spPr>
        <p:style>
          <a:lnRef idx="1">
            <a:schemeClr val="accent1"/>
          </a:lnRef>
          <a:fillRef idx="0">
            <a:schemeClr val="accent1"/>
          </a:fillRef>
          <a:effectRef idx="0">
            <a:schemeClr val="accent1"/>
          </a:effectRef>
          <a:fontRef idx="minor">
            <a:schemeClr val="tx1"/>
          </a:fontRef>
        </p:style>
      </p:cxnSp>
      <p:sp>
        <p:nvSpPr>
          <p:cNvPr id="33" name="Freeform 123">
            <a:extLst>
              <a:ext uri="{FF2B5EF4-FFF2-40B4-BE49-F238E27FC236}">
                <a16:creationId xmlns:a16="http://schemas.microsoft.com/office/drawing/2014/main" id="{D1A620B7-AE93-AAE7-309E-D2846CAC38A4}"/>
              </a:ext>
            </a:extLst>
          </p:cNvPr>
          <p:cNvSpPr>
            <a:spLocks noEditPoints="1"/>
          </p:cNvSpPr>
          <p:nvPr/>
        </p:nvSpPr>
        <p:spPr bwMode="auto">
          <a:xfrm>
            <a:off x="11646407" y="911989"/>
            <a:ext cx="276220" cy="359303"/>
          </a:xfrm>
          <a:custGeom>
            <a:avLst/>
            <a:gdLst>
              <a:gd name="T0" fmla="*/ 190 w 452"/>
              <a:gd name="T1" fmla="*/ 348 h 805"/>
              <a:gd name="T2" fmla="*/ 154 w 452"/>
              <a:gd name="T3" fmla="*/ 317 h 805"/>
              <a:gd name="T4" fmla="*/ 152 w 452"/>
              <a:gd name="T5" fmla="*/ 283 h 805"/>
              <a:gd name="T6" fmla="*/ 178 w 452"/>
              <a:gd name="T7" fmla="*/ 285 h 805"/>
              <a:gd name="T8" fmla="*/ 208 w 452"/>
              <a:gd name="T9" fmla="*/ 321 h 805"/>
              <a:gd name="T10" fmla="*/ 243 w 452"/>
              <a:gd name="T11" fmla="*/ 328 h 805"/>
              <a:gd name="T12" fmla="*/ 257 w 452"/>
              <a:gd name="T13" fmla="*/ 298 h 805"/>
              <a:gd name="T14" fmla="*/ 296 w 452"/>
              <a:gd name="T15" fmla="*/ 280 h 805"/>
              <a:gd name="T16" fmla="*/ 303 w 452"/>
              <a:gd name="T17" fmla="*/ 302 h 805"/>
              <a:gd name="T18" fmla="*/ 281 w 452"/>
              <a:gd name="T19" fmla="*/ 337 h 805"/>
              <a:gd name="T20" fmla="*/ 244 w 452"/>
              <a:gd name="T21" fmla="*/ 345 h 805"/>
              <a:gd name="T22" fmla="*/ 355 w 452"/>
              <a:gd name="T23" fmla="*/ 421 h 805"/>
              <a:gd name="T24" fmla="*/ 303 w 452"/>
              <a:gd name="T25" fmla="*/ 518 h 805"/>
              <a:gd name="T26" fmla="*/ 247 w 452"/>
              <a:gd name="T27" fmla="*/ 382 h 805"/>
              <a:gd name="T28" fmla="*/ 298 w 452"/>
              <a:gd name="T29" fmla="*/ 366 h 805"/>
              <a:gd name="T30" fmla="*/ 334 w 452"/>
              <a:gd name="T31" fmla="*/ 302 h 805"/>
              <a:gd name="T32" fmla="*/ 315 w 452"/>
              <a:gd name="T33" fmla="*/ 253 h 805"/>
              <a:gd name="T34" fmla="*/ 277 w 452"/>
              <a:gd name="T35" fmla="*/ 248 h 805"/>
              <a:gd name="T36" fmla="*/ 227 w 452"/>
              <a:gd name="T37" fmla="*/ 288 h 805"/>
              <a:gd name="T38" fmla="*/ 168 w 452"/>
              <a:gd name="T39" fmla="*/ 247 h 805"/>
              <a:gd name="T40" fmla="*/ 130 w 452"/>
              <a:gd name="T41" fmla="*/ 260 h 805"/>
              <a:gd name="T42" fmla="*/ 120 w 452"/>
              <a:gd name="T43" fmla="*/ 315 h 805"/>
              <a:gd name="T44" fmla="*/ 170 w 452"/>
              <a:gd name="T45" fmla="*/ 374 h 805"/>
              <a:gd name="T46" fmla="*/ 211 w 452"/>
              <a:gd name="T47" fmla="*/ 380 h 805"/>
              <a:gd name="T48" fmla="*/ 139 w 452"/>
              <a:gd name="T49" fmla="*/ 494 h 805"/>
              <a:gd name="T50" fmla="*/ 97 w 452"/>
              <a:gd name="T51" fmla="*/ 421 h 805"/>
              <a:gd name="T52" fmla="*/ 35 w 452"/>
              <a:gd name="T53" fmla="*/ 287 h 805"/>
              <a:gd name="T54" fmla="*/ 40 w 452"/>
              <a:gd name="T55" fmla="*/ 179 h 805"/>
              <a:gd name="T56" fmla="*/ 101 w 452"/>
              <a:gd name="T57" fmla="*/ 80 h 805"/>
              <a:gd name="T58" fmla="*/ 206 w 452"/>
              <a:gd name="T59" fmla="*/ 33 h 805"/>
              <a:gd name="T60" fmla="*/ 303 w 452"/>
              <a:gd name="T61" fmla="*/ 49 h 805"/>
              <a:gd name="T62" fmla="*/ 388 w 452"/>
              <a:gd name="T63" fmla="*/ 123 h 805"/>
              <a:gd name="T64" fmla="*/ 422 w 452"/>
              <a:gd name="T65" fmla="*/ 241 h 805"/>
              <a:gd name="T66" fmla="*/ 395 w 452"/>
              <a:gd name="T67" fmla="*/ 358 h 805"/>
              <a:gd name="T68" fmla="*/ 277 w 452"/>
              <a:gd name="T69" fmla="*/ 735 h 805"/>
              <a:gd name="T70" fmla="*/ 185 w 452"/>
              <a:gd name="T71" fmla="*/ 741 h 805"/>
              <a:gd name="T72" fmla="*/ 300 w 452"/>
              <a:gd name="T73" fmla="*/ 735 h 805"/>
              <a:gd name="T74" fmla="*/ 138 w 452"/>
              <a:gd name="T75" fmla="*/ 19 h 805"/>
              <a:gd name="T76" fmla="*/ 38 w 452"/>
              <a:gd name="T77" fmla="*/ 106 h 805"/>
              <a:gd name="T78" fmla="*/ 0 w 452"/>
              <a:gd name="T79" fmla="*/ 241 h 805"/>
              <a:gd name="T80" fmla="*/ 30 w 452"/>
              <a:gd name="T81" fmla="*/ 371 h 805"/>
              <a:gd name="T82" fmla="*/ 73 w 452"/>
              <a:gd name="T83" fmla="*/ 443 h 805"/>
              <a:gd name="T84" fmla="*/ 130 w 452"/>
              <a:gd name="T85" fmla="*/ 562 h 805"/>
              <a:gd name="T86" fmla="*/ 122 w 452"/>
              <a:gd name="T87" fmla="*/ 751 h 805"/>
              <a:gd name="T88" fmla="*/ 168 w 452"/>
              <a:gd name="T89" fmla="*/ 768 h 805"/>
              <a:gd name="T90" fmla="*/ 249 w 452"/>
              <a:gd name="T91" fmla="*/ 805 h 805"/>
              <a:gd name="T92" fmla="*/ 320 w 452"/>
              <a:gd name="T93" fmla="*/ 767 h 805"/>
              <a:gd name="T94" fmla="*/ 330 w 452"/>
              <a:gd name="T95" fmla="*/ 572 h 805"/>
              <a:gd name="T96" fmla="*/ 344 w 452"/>
              <a:gd name="T97" fmla="*/ 502 h 805"/>
              <a:gd name="T98" fmla="*/ 382 w 452"/>
              <a:gd name="T99" fmla="*/ 439 h 805"/>
              <a:gd name="T100" fmla="*/ 447 w 452"/>
              <a:gd name="T101" fmla="*/ 291 h 805"/>
              <a:gd name="T102" fmla="*/ 442 w 452"/>
              <a:gd name="T103" fmla="*/ 169 h 805"/>
              <a:gd name="T104" fmla="*/ 369 w 452"/>
              <a:gd name="T105" fmla="*/ 55 h 805"/>
              <a:gd name="T106" fmla="*/ 249 w 452"/>
              <a:gd name="T107" fmla="*/ 1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 h="805">
                <a:moveTo>
                  <a:pt x="208" y="345"/>
                </a:moveTo>
                <a:lnTo>
                  <a:pt x="208" y="345"/>
                </a:lnTo>
                <a:lnTo>
                  <a:pt x="203" y="348"/>
                </a:lnTo>
                <a:lnTo>
                  <a:pt x="198" y="348"/>
                </a:lnTo>
                <a:lnTo>
                  <a:pt x="198" y="348"/>
                </a:lnTo>
                <a:lnTo>
                  <a:pt x="190" y="348"/>
                </a:lnTo>
                <a:lnTo>
                  <a:pt x="181" y="344"/>
                </a:lnTo>
                <a:lnTo>
                  <a:pt x="173" y="337"/>
                </a:lnTo>
                <a:lnTo>
                  <a:pt x="163" y="331"/>
                </a:lnTo>
                <a:lnTo>
                  <a:pt x="163" y="331"/>
                </a:lnTo>
                <a:lnTo>
                  <a:pt x="159" y="323"/>
                </a:lnTo>
                <a:lnTo>
                  <a:pt x="154" y="317"/>
                </a:lnTo>
                <a:lnTo>
                  <a:pt x="151" y="309"/>
                </a:lnTo>
                <a:lnTo>
                  <a:pt x="149" y="302"/>
                </a:lnTo>
                <a:lnTo>
                  <a:pt x="147" y="296"/>
                </a:lnTo>
                <a:lnTo>
                  <a:pt x="147" y="291"/>
                </a:lnTo>
                <a:lnTo>
                  <a:pt x="149" y="287"/>
                </a:lnTo>
                <a:lnTo>
                  <a:pt x="152" y="283"/>
                </a:lnTo>
                <a:lnTo>
                  <a:pt x="152" y="283"/>
                </a:lnTo>
                <a:lnTo>
                  <a:pt x="155" y="280"/>
                </a:lnTo>
                <a:lnTo>
                  <a:pt x="162" y="280"/>
                </a:lnTo>
                <a:lnTo>
                  <a:pt x="162" y="280"/>
                </a:lnTo>
                <a:lnTo>
                  <a:pt x="170" y="280"/>
                </a:lnTo>
                <a:lnTo>
                  <a:pt x="178" y="285"/>
                </a:lnTo>
                <a:lnTo>
                  <a:pt x="187" y="290"/>
                </a:lnTo>
                <a:lnTo>
                  <a:pt x="195" y="298"/>
                </a:lnTo>
                <a:lnTo>
                  <a:pt x="195" y="298"/>
                </a:lnTo>
                <a:lnTo>
                  <a:pt x="200" y="306"/>
                </a:lnTo>
                <a:lnTo>
                  <a:pt x="204" y="313"/>
                </a:lnTo>
                <a:lnTo>
                  <a:pt x="208" y="321"/>
                </a:lnTo>
                <a:lnTo>
                  <a:pt x="211" y="328"/>
                </a:lnTo>
                <a:lnTo>
                  <a:pt x="211" y="328"/>
                </a:lnTo>
                <a:lnTo>
                  <a:pt x="211" y="337"/>
                </a:lnTo>
                <a:lnTo>
                  <a:pt x="209" y="342"/>
                </a:lnTo>
                <a:lnTo>
                  <a:pt x="208" y="345"/>
                </a:lnTo>
                <a:close/>
                <a:moveTo>
                  <a:pt x="243" y="328"/>
                </a:moveTo>
                <a:lnTo>
                  <a:pt x="243" y="328"/>
                </a:lnTo>
                <a:lnTo>
                  <a:pt x="244" y="321"/>
                </a:lnTo>
                <a:lnTo>
                  <a:pt x="247" y="313"/>
                </a:lnTo>
                <a:lnTo>
                  <a:pt x="252" y="306"/>
                </a:lnTo>
                <a:lnTo>
                  <a:pt x="257" y="298"/>
                </a:lnTo>
                <a:lnTo>
                  <a:pt x="257" y="298"/>
                </a:lnTo>
                <a:lnTo>
                  <a:pt x="266" y="290"/>
                </a:lnTo>
                <a:lnTo>
                  <a:pt x="274" y="285"/>
                </a:lnTo>
                <a:lnTo>
                  <a:pt x="282" y="280"/>
                </a:lnTo>
                <a:lnTo>
                  <a:pt x="292" y="280"/>
                </a:lnTo>
                <a:lnTo>
                  <a:pt x="292" y="280"/>
                </a:lnTo>
                <a:lnTo>
                  <a:pt x="296" y="280"/>
                </a:lnTo>
                <a:lnTo>
                  <a:pt x="301" y="283"/>
                </a:lnTo>
                <a:lnTo>
                  <a:pt x="301" y="283"/>
                </a:lnTo>
                <a:lnTo>
                  <a:pt x="303" y="287"/>
                </a:lnTo>
                <a:lnTo>
                  <a:pt x="304" y="291"/>
                </a:lnTo>
                <a:lnTo>
                  <a:pt x="304" y="296"/>
                </a:lnTo>
                <a:lnTo>
                  <a:pt x="303" y="302"/>
                </a:lnTo>
                <a:lnTo>
                  <a:pt x="301" y="309"/>
                </a:lnTo>
                <a:lnTo>
                  <a:pt x="298" y="317"/>
                </a:lnTo>
                <a:lnTo>
                  <a:pt x="293" y="323"/>
                </a:lnTo>
                <a:lnTo>
                  <a:pt x="288" y="331"/>
                </a:lnTo>
                <a:lnTo>
                  <a:pt x="288" y="331"/>
                </a:lnTo>
                <a:lnTo>
                  <a:pt x="281" y="337"/>
                </a:lnTo>
                <a:lnTo>
                  <a:pt x="271" y="344"/>
                </a:lnTo>
                <a:lnTo>
                  <a:pt x="263" y="348"/>
                </a:lnTo>
                <a:lnTo>
                  <a:pt x="254" y="348"/>
                </a:lnTo>
                <a:lnTo>
                  <a:pt x="254" y="348"/>
                </a:lnTo>
                <a:lnTo>
                  <a:pt x="249" y="348"/>
                </a:lnTo>
                <a:lnTo>
                  <a:pt x="244" y="345"/>
                </a:lnTo>
                <a:lnTo>
                  <a:pt x="244" y="345"/>
                </a:lnTo>
                <a:lnTo>
                  <a:pt x="243" y="342"/>
                </a:lnTo>
                <a:lnTo>
                  <a:pt x="241" y="337"/>
                </a:lnTo>
                <a:lnTo>
                  <a:pt x="243" y="328"/>
                </a:lnTo>
                <a:close/>
                <a:moveTo>
                  <a:pt x="355" y="421"/>
                </a:moveTo>
                <a:lnTo>
                  <a:pt x="355" y="421"/>
                </a:lnTo>
                <a:lnTo>
                  <a:pt x="353" y="426"/>
                </a:lnTo>
                <a:lnTo>
                  <a:pt x="353" y="426"/>
                </a:lnTo>
                <a:lnTo>
                  <a:pt x="339" y="447"/>
                </a:lnTo>
                <a:lnTo>
                  <a:pt x="322" y="478"/>
                </a:lnTo>
                <a:lnTo>
                  <a:pt x="312" y="497"/>
                </a:lnTo>
                <a:lnTo>
                  <a:pt x="303" y="518"/>
                </a:lnTo>
                <a:lnTo>
                  <a:pt x="296" y="539"/>
                </a:lnTo>
                <a:lnTo>
                  <a:pt x="292" y="559"/>
                </a:lnTo>
                <a:lnTo>
                  <a:pt x="241" y="559"/>
                </a:lnTo>
                <a:lnTo>
                  <a:pt x="241" y="380"/>
                </a:lnTo>
                <a:lnTo>
                  <a:pt x="241" y="380"/>
                </a:lnTo>
                <a:lnTo>
                  <a:pt x="247" y="382"/>
                </a:lnTo>
                <a:lnTo>
                  <a:pt x="254" y="382"/>
                </a:lnTo>
                <a:lnTo>
                  <a:pt x="254" y="382"/>
                </a:lnTo>
                <a:lnTo>
                  <a:pt x="262" y="382"/>
                </a:lnTo>
                <a:lnTo>
                  <a:pt x="269" y="380"/>
                </a:lnTo>
                <a:lnTo>
                  <a:pt x="284" y="374"/>
                </a:lnTo>
                <a:lnTo>
                  <a:pt x="298" y="366"/>
                </a:lnTo>
                <a:lnTo>
                  <a:pt x="311" y="353"/>
                </a:lnTo>
                <a:lnTo>
                  <a:pt x="311" y="353"/>
                </a:lnTo>
                <a:lnTo>
                  <a:pt x="320" y="340"/>
                </a:lnTo>
                <a:lnTo>
                  <a:pt x="327" y="328"/>
                </a:lnTo>
                <a:lnTo>
                  <a:pt x="331" y="315"/>
                </a:lnTo>
                <a:lnTo>
                  <a:pt x="334" y="302"/>
                </a:lnTo>
                <a:lnTo>
                  <a:pt x="334" y="290"/>
                </a:lnTo>
                <a:lnTo>
                  <a:pt x="333" y="279"/>
                </a:lnTo>
                <a:lnTo>
                  <a:pt x="328" y="267"/>
                </a:lnTo>
                <a:lnTo>
                  <a:pt x="322" y="260"/>
                </a:lnTo>
                <a:lnTo>
                  <a:pt x="322" y="260"/>
                </a:lnTo>
                <a:lnTo>
                  <a:pt x="315" y="253"/>
                </a:lnTo>
                <a:lnTo>
                  <a:pt x="307" y="250"/>
                </a:lnTo>
                <a:lnTo>
                  <a:pt x="300" y="247"/>
                </a:lnTo>
                <a:lnTo>
                  <a:pt x="292" y="247"/>
                </a:lnTo>
                <a:lnTo>
                  <a:pt x="292" y="247"/>
                </a:lnTo>
                <a:lnTo>
                  <a:pt x="284" y="247"/>
                </a:lnTo>
                <a:lnTo>
                  <a:pt x="277" y="248"/>
                </a:lnTo>
                <a:lnTo>
                  <a:pt x="262" y="255"/>
                </a:lnTo>
                <a:lnTo>
                  <a:pt x="249" y="263"/>
                </a:lnTo>
                <a:lnTo>
                  <a:pt x="236" y="275"/>
                </a:lnTo>
                <a:lnTo>
                  <a:pt x="236" y="275"/>
                </a:lnTo>
                <a:lnTo>
                  <a:pt x="227" y="288"/>
                </a:lnTo>
                <a:lnTo>
                  <a:pt x="227" y="288"/>
                </a:lnTo>
                <a:lnTo>
                  <a:pt x="217" y="275"/>
                </a:lnTo>
                <a:lnTo>
                  <a:pt x="217" y="275"/>
                </a:lnTo>
                <a:lnTo>
                  <a:pt x="204" y="263"/>
                </a:lnTo>
                <a:lnTo>
                  <a:pt x="190" y="255"/>
                </a:lnTo>
                <a:lnTo>
                  <a:pt x="176" y="248"/>
                </a:lnTo>
                <a:lnTo>
                  <a:pt x="168" y="247"/>
                </a:lnTo>
                <a:lnTo>
                  <a:pt x="162" y="247"/>
                </a:lnTo>
                <a:lnTo>
                  <a:pt x="162" y="247"/>
                </a:lnTo>
                <a:lnTo>
                  <a:pt x="152" y="247"/>
                </a:lnTo>
                <a:lnTo>
                  <a:pt x="144" y="250"/>
                </a:lnTo>
                <a:lnTo>
                  <a:pt x="136" y="253"/>
                </a:lnTo>
                <a:lnTo>
                  <a:pt x="130" y="260"/>
                </a:lnTo>
                <a:lnTo>
                  <a:pt x="130" y="260"/>
                </a:lnTo>
                <a:lnTo>
                  <a:pt x="124" y="267"/>
                </a:lnTo>
                <a:lnTo>
                  <a:pt x="119" y="279"/>
                </a:lnTo>
                <a:lnTo>
                  <a:pt x="117" y="290"/>
                </a:lnTo>
                <a:lnTo>
                  <a:pt x="117" y="302"/>
                </a:lnTo>
                <a:lnTo>
                  <a:pt x="120" y="315"/>
                </a:lnTo>
                <a:lnTo>
                  <a:pt x="125" y="328"/>
                </a:lnTo>
                <a:lnTo>
                  <a:pt x="133" y="340"/>
                </a:lnTo>
                <a:lnTo>
                  <a:pt x="143" y="353"/>
                </a:lnTo>
                <a:lnTo>
                  <a:pt x="143" y="353"/>
                </a:lnTo>
                <a:lnTo>
                  <a:pt x="155" y="366"/>
                </a:lnTo>
                <a:lnTo>
                  <a:pt x="170" y="374"/>
                </a:lnTo>
                <a:lnTo>
                  <a:pt x="184" y="380"/>
                </a:lnTo>
                <a:lnTo>
                  <a:pt x="190" y="382"/>
                </a:lnTo>
                <a:lnTo>
                  <a:pt x="198" y="382"/>
                </a:lnTo>
                <a:lnTo>
                  <a:pt x="198" y="382"/>
                </a:lnTo>
                <a:lnTo>
                  <a:pt x="204" y="382"/>
                </a:lnTo>
                <a:lnTo>
                  <a:pt x="211" y="380"/>
                </a:lnTo>
                <a:lnTo>
                  <a:pt x="211" y="559"/>
                </a:lnTo>
                <a:lnTo>
                  <a:pt x="160" y="559"/>
                </a:lnTo>
                <a:lnTo>
                  <a:pt x="160" y="559"/>
                </a:lnTo>
                <a:lnTo>
                  <a:pt x="155" y="539"/>
                </a:lnTo>
                <a:lnTo>
                  <a:pt x="149" y="516"/>
                </a:lnTo>
                <a:lnTo>
                  <a:pt x="139" y="494"/>
                </a:lnTo>
                <a:lnTo>
                  <a:pt x="130" y="475"/>
                </a:lnTo>
                <a:lnTo>
                  <a:pt x="111" y="443"/>
                </a:lnTo>
                <a:lnTo>
                  <a:pt x="98" y="424"/>
                </a:lnTo>
                <a:lnTo>
                  <a:pt x="98" y="424"/>
                </a:lnTo>
                <a:lnTo>
                  <a:pt x="97" y="421"/>
                </a:lnTo>
                <a:lnTo>
                  <a:pt x="97" y="421"/>
                </a:lnTo>
                <a:lnTo>
                  <a:pt x="82" y="402"/>
                </a:lnTo>
                <a:lnTo>
                  <a:pt x="70" y="380"/>
                </a:lnTo>
                <a:lnTo>
                  <a:pt x="57" y="358"/>
                </a:lnTo>
                <a:lnTo>
                  <a:pt x="48" y="334"/>
                </a:lnTo>
                <a:lnTo>
                  <a:pt x="41" y="310"/>
                </a:lnTo>
                <a:lnTo>
                  <a:pt x="35" y="287"/>
                </a:lnTo>
                <a:lnTo>
                  <a:pt x="32" y="263"/>
                </a:lnTo>
                <a:lnTo>
                  <a:pt x="30" y="241"/>
                </a:lnTo>
                <a:lnTo>
                  <a:pt x="30" y="241"/>
                </a:lnTo>
                <a:lnTo>
                  <a:pt x="32" y="218"/>
                </a:lnTo>
                <a:lnTo>
                  <a:pt x="35" y="198"/>
                </a:lnTo>
                <a:lnTo>
                  <a:pt x="40" y="179"/>
                </a:lnTo>
                <a:lnTo>
                  <a:pt x="46" y="160"/>
                </a:lnTo>
                <a:lnTo>
                  <a:pt x="54" y="141"/>
                </a:lnTo>
                <a:lnTo>
                  <a:pt x="63" y="123"/>
                </a:lnTo>
                <a:lnTo>
                  <a:pt x="75" y="107"/>
                </a:lnTo>
                <a:lnTo>
                  <a:pt x="87" y="93"/>
                </a:lnTo>
                <a:lnTo>
                  <a:pt x="101" y="80"/>
                </a:lnTo>
                <a:lnTo>
                  <a:pt x="117" y="68"/>
                </a:lnTo>
                <a:lnTo>
                  <a:pt x="133" y="57"/>
                </a:lnTo>
                <a:lnTo>
                  <a:pt x="151" y="49"/>
                </a:lnTo>
                <a:lnTo>
                  <a:pt x="168" y="42"/>
                </a:lnTo>
                <a:lnTo>
                  <a:pt x="187" y="36"/>
                </a:lnTo>
                <a:lnTo>
                  <a:pt x="206" y="33"/>
                </a:lnTo>
                <a:lnTo>
                  <a:pt x="227" y="33"/>
                </a:lnTo>
                <a:lnTo>
                  <a:pt x="227" y="33"/>
                </a:lnTo>
                <a:lnTo>
                  <a:pt x="246" y="33"/>
                </a:lnTo>
                <a:lnTo>
                  <a:pt x="265" y="36"/>
                </a:lnTo>
                <a:lnTo>
                  <a:pt x="284" y="42"/>
                </a:lnTo>
                <a:lnTo>
                  <a:pt x="303" y="49"/>
                </a:lnTo>
                <a:lnTo>
                  <a:pt x="319" y="57"/>
                </a:lnTo>
                <a:lnTo>
                  <a:pt x="336" y="68"/>
                </a:lnTo>
                <a:lnTo>
                  <a:pt x="350" y="80"/>
                </a:lnTo>
                <a:lnTo>
                  <a:pt x="365" y="93"/>
                </a:lnTo>
                <a:lnTo>
                  <a:pt x="377" y="107"/>
                </a:lnTo>
                <a:lnTo>
                  <a:pt x="388" y="123"/>
                </a:lnTo>
                <a:lnTo>
                  <a:pt x="398" y="141"/>
                </a:lnTo>
                <a:lnTo>
                  <a:pt x="406" y="160"/>
                </a:lnTo>
                <a:lnTo>
                  <a:pt x="412" y="179"/>
                </a:lnTo>
                <a:lnTo>
                  <a:pt x="418" y="198"/>
                </a:lnTo>
                <a:lnTo>
                  <a:pt x="420" y="218"/>
                </a:lnTo>
                <a:lnTo>
                  <a:pt x="422" y="241"/>
                </a:lnTo>
                <a:lnTo>
                  <a:pt x="422" y="241"/>
                </a:lnTo>
                <a:lnTo>
                  <a:pt x="420" y="263"/>
                </a:lnTo>
                <a:lnTo>
                  <a:pt x="417" y="287"/>
                </a:lnTo>
                <a:lnTo>
                  <a:pt x="412" y="310"/>
                </a:lnTo>
                <a:lnTo>
                  <a:pt x="404" y="334"/>
                </a:lnTo>
                <a:lnTo>
                  <a:pt x="395" y="358"/>
                </a:lnTo>
                <a:lnTo>
                  <a:pt x="384" y="380"/>
                </a:lnTo>
                <a:lnTo>
                  <a:pt x="371" y="401"/>
                </a:lnTo>
                <a:lnTo>
                  <a:pt x="355" y="421"/>
                </a:lnTo>
                <a:close/>
                <a:moveTo>
                  <a:pt x="300" y="735"/>
                </a:moveTo>
                <a:lnTo>
                  <a:pt x="277" y="735"/>
                </a:lnTo>
                <a:lnTo>
                  <a:pt x="277" y="735"/>
                </a:lnTo>
                <a:lnTo>
                  <a:pt x="271" y="737"/>
                </a:lnTo>
                <a:lnTo>
                  <a:pt x="266" y="741"/>
                </a:lnTo>
                <a:lnTo>
                  <a:pt x="241" y="772"/>
                </a:lnTo>
                <a:lnTo>
                  <a:pt x="211" y="772"/>
                </a:lnTo>
                <a:lnTo>
                  <a:pt x="185" y="741"/>
                </a:lnTo>
                <a:lnTo>
                  <a:pt x="185" y="741"/>
                </a:lnTo>
                <a:lnTo>
                  <a:pt x="181" y="737"/>
                </a:lnTo>
                <a:lnTo>
                  <a:pt x="174" y="735"/>
                </a:lnTo>
                <a:lnTo>
                  <a:pt x="154" y="735"/>
                </a:lnTo>
                <a:lnTo>
                  <a:pt x="154" y="592"/>
                </a:lnTo>
                <a:lnTo>
                  <a:pt x="300" y="592"/>
                </a:lnTo>
                <a:lnTo>
                  <a:pt x="300" y="735"/>
                </a:lnTo>
                <a:close/>
                <a:moveTo>
                  <a:pt x="227" y="0"/>
                </a:moveTo>
                <a:lnTo>
                  <a:pt x="227" y="0"/>
                </a:lnTo>
                <a:lnTo>
                  <a:pt x="203" y="1"/>
                </a:lnTo>
                <a:lnTo>
                  <a:pt x="181" y="4"/>
                </a:lnTo>
                <a:lnTo>
                  <a:pt x="159" y="11"/>
                </a:lnTo>
                <a:lnTo>
                  <a:pt x="138" y="19"/>
                </a:lnTo>
                <a:lnTo>
                  <a:pt x="119" y="28"/>
                </a:lnTo>
                <a:lnTo>
                  <a:pt x="100" y="41"/>
                </a:lnTo>
                <a:lnTo>
                  <a:pt x="82" y="55"/>
                </a:lnTo>
                <a:lnTo>
                  <a:pt x="67" y="69"/>
                </a:lnTo>
                <a:lnTo>
                  <a:pt x="52" y="87"/>
                </a:lnTo>
                <a:lnTo>
                  <a:pt x="38" y="106"/>
                </a:lnTo>
                <a:lnTo>
                  <a:pt x="27" y="125"/>
                </a:lnTo>
                <a:lnTo>
                  <a:pt x="17" y="147"/>
                </a:lnTo>
                <a:lnTo>
                  <a:pt x="10" y="169"/>
                </a:lnTo>
                <a:lnTo>
                  <a:pt x="5" y="191"/>
                </a:lnTo>
                <a:lnTo>
                  <a:pt x="2" y="215"/>
                </a:lnTo>
                <a:lnTo>
                  <a:pt x="0" y="241"/>
                </a:lnTo>
                <a:lnTo>
                  <a:pt x="0" y="241"/>
                </a:lnTo>
                <a:lnTo>
                  <a:pt x="2" y="266"/>
                </a:lnTo>
                <a:lnTo>
                  <a:pt x="5" y="293"/>
                </a:lnTo>
                <a:lnTo>
                  <a:pt x="11" y="318"/>
                </a:lnTo>
                <a:lnTo>
                  <a:pt x="19" y="345"/>
                </a:lnTo>
                <a:lnTo>
                  <a:pt x="30" y="371"/>
                </a:lnTo>
                <a:lnTo>
                  <a:pt x="41" y="396"/>
                </a:lnTo>
                <a:lnTo>
                  <a:pt x="56" y="418"/>
                </a:lnTo>
                <a:lnTo>
                  <a:pt x="71" y="442"/>
                </a:lnTo>
                <a:lnTo>
                  <a:pt x="71" y="442"/>
                </a:lnTo>
                <a:lnTo>
                  <a:pt x="73" y="443"/>
                </a:lnTo>
                <a:lnTo>
                  <a:pt x="73" y="443"/>
                </a:lnTo>
                <a:lnTo>
                  <a:pt x="81" y="455"/>
                </a:lnTo>
                <a:lnTo>
                  <a:pt x="98" y="483"/>
                </a:lnTo>
                <a:lnTo>
                  <a:pt x="109" y="501"/>
                </a:lnTo>
                <a:lnTo>
                  <a:pt x="117" y="521"/>
                </a:lnTo>
                <a:lnTo>
                  <a:pt x="125" y="542"/>
                </a:lnTo>
                <a:lnTo>
                  <a:pt x="130" y="562"/>
                </a:lnTo>
                <a:lnTo>
                  <a:pt x="130" y="562"/>
                </a:lnTo>
                <a:lnTo>
                  <a:pt x="127" y="566"/>
                </a:lnTo>
                <a:lnTo>
                  <a:pt x="125" y="569"/>
                </a:lnTo>
                <a:lnTo>
                  <a:pt x="124" y="572"/>
                </a:lnTo>
                <a:lnTo>
                  <a:pt x="122" y="577"/>
                </a:lnTo>
                <a:lnTo>
                  <a:pt x="122" y="751"/>
                </a:lnTo>
                <a:lnTo>
                  <a:pt x="122" y="751"/>
                </a:lnTo>
                <a:lnTo>
                  <a:pt x="124" y="757"/>
                </a:lnTo>
                <a:lnTo>
                  <a:pt x="127" y="764"/>
                </a:lnTo>
                <a:lnTo>
                  <a:pt x="132" y="767"/>
                </a:lnTo>
                <a:lnTo>
                  <a:pt x="138" y="768"/>
                </a:lnTo>
                <a:lnTo>
                  <a:pt x="168" y="768"/>
                </a:lnTo>
                <a:lnTo>
                  <a:pt x="192" y="799"/>
                </a:lnTo>
                <a:lnTo>
                  <a:pt x="192" y="799"/>
                </a:lnTo>
                <a:lnTo>
                  <a:pt x="197" y="803"/>
                </a:lnTo>
                <a:lnTo>
                  <a:pt x="203" y="805"/>
                </a:lnTo>
                <a:lnTo>
                  <a:pt x="249" y="805"/>
                </a:lnTo>
                <a:lnTo>
                  <a:pt x="249" y="805"/>
                </a:lnTo>
                <a:lnTo>
                  <a:pt x="255" y="803"/>
                </a:lnTo>
                <a:lnTo>
                  <a:pt x="260" y="799"/>
                </a:lnTo>
                <a:lnTo>
                  <a:pt x="285" y="768"/>
                </a:lnTo>
                <a:lnTo>
                  <a:pt x="314" y="768"/>
                </a:lnTo>
                <a:lnTo>
                  <a:pt x="314" y="768"/>
                </a:lnTo>
                <a:lnTo>
                  <a:pt x="320" y="767"/>
                </a:lnTo>
                <a:lnTo>
                  <a:pt x="325" y="764"/>
                </a:lnTo>
                <a:lnTo>
                  <a:pt x="328" y="757"/>
                </a:lnTo>
                <a:lnTo>
                  <a:pt x="330" y="751"/>
                </a:lnTo>
                <a:lnTo>
                  <a:pt x="330" y="577"/>
                </a:lnTo>
                <a:lnTo>
                  <a:pt x="330" y="577"/>
                </a:lnTo>
                <a:lnTo>
                  <a:pt x="330" y="572"/>
                </a:lnTo>
                <a:lnTo>
                  <a:pt x="328" y="569"/>
                </a:lnTo>
                <a:lnTo>
                  <a:pt x="323" y="562"/>
                </a:lnTo>
                <a:lnTo>
                  <a:pt x="323" y="562"/>
                </a:lnTo>
                <a:lnTo>
                  <a:pt x="328" y="542"/>
                </a:lnTo>
                <a:lnTo>
                  <a:pt x="334" y="521"/>
                </a:lnTo>
                <a:lnTo>
                  <a:pt x="344" y="502"/>
                </a:lnTo>
                <a:lnTo>
                  <a:pt x="353" y="483"/>
                </a:lnTo>
                <a:lnTo>
                  <a:pt x="372" y="455"/>
                </a:lnTo>
                <a:lnTo>
                  <a:pt x="380" y="443"/>
                </a:lnTo>
                <a:lnTo>
                  <a:pt x="380" y="443"/>
                </a:lnTo>
                <a:lnTo>
                  <a:pt x="382" y="439"/>
                </a:lnTo>
                <a:lnTo>
                  <a:pt x="382" y="439"/>
                </a:lnTo>
                <a:lnTo>
                  <a:pt x="398" y="417"/>
                </a:lnTo>
                <a:lnTo>
                  <a:pt x="412" y="393"/>
                </a:lnTo>
                <a:lnTo>
                  <a:pt x="423" y="369"/>
                </a:lnTo>
                <a:lnTo>
                  <a:pt x="433" y="344"/>
                </a:lnTo>
                <a:lnTo>
                  <a:pt x="442" y="318"/>
                </a:lnTo>
                <a:lnTo>
                  <a:pt x="447" y="291"/>
                </a:lnTo>
                <a:lnTo>
                  <a:pt x="450" y="266"/>
                </a:lnTo>
                <a:lnTo>
                  <a:pt x="452" y="241"/>
                </a:lnTo>
                <a:lnTo>
                  <a:pt x="452" y="241"/>
                </a:lnTo>
                <a:lnTo>
                  <a:pt x="450" y="215"/>
                </a:lnTo>
                <a:lnTo>
                  <a:pt x="447" y="191"/>
                </a:lnTo>
                <a:lnTo>
                  <a:pt x="442" y="169"/>
                </a:lnTo>
                <a:lnTo>
                  <a:pt x="434" y="147"/>
                </a:lnTo>
                <a:lnTo>
                  <a:pt x="425" y="125"/>
                </a:lnTo>
                <a:lnTo>
                  <a:pt x="414" y="106"/>
                </a:lnTo>
                <a:lnTo>
                  <a:pt x="401" y="87"/>
                </a:lnTo>
                <a:lnTo>
                  <a:pt x="385" y="69"/>
                </a:lnTo>
                <a:lnTo>
                  <a:pt x="369" y="55"/>
                </a:lnTo>
                <a:lnTo>
                  <a:pt x="352" y="41"/>
                </a:lnTo>
                <a:lnTo>
                  <a:pt x="334" y="28"/>
                </a:lnTo>
                <a:lnTo>
                  <a:pt x="314" y="19"/>
                </a:lnTo>
                <a:lnTo>
                  <a:pt x="293" y="11"/>
                </a:lnTo>
                <a:lnTo>
                  <a:pt x="271" y="4"/>
                </a:lnTo>
                <a:lnTo>
                  <a:pt x="249" y="1"/>
                </a:lnTo>
                <a:lnTo>
                  <a:pt x="22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mj-lt"/>
              <a:ea typeface="+mn-ea"/>
              <a:cs typeface="+mn-cs"/>
            </a:endParaRPr>
          </a:p>
        </p:txBody>
      </p:sp>
      <p:sp>
        <p:nvSpPr>
          <p:cNvPr id="34" name="Freeform 123">
            <a:extLst>
              <a:ext uri="{FF2B5EF4-FFF2-40B4-BE49-F238E27FC236}">
                <a16:creationId xmlns:a16="http://schemas.microsoft.com/office/drawing/2014/main" id="{C049E842-DA57-2775-0260-C94AE930FD3D}"/>
              </a:ext>
            </a:extLst>
          </p:cNvPr>
          <p:cNvSpPr>
            <a:spLocks noEditPoints="1"/>
          </p:cNvSpPr>
          <p:nvPr/>
        </p:nvSpPr>
        <p:spPr bwMode="auto">
          <a:xfrm>
            <a:off x="11647716" y="2970838"/>
            <a:ext cx="276220" cy="447774"/>
          </a:xfrm>
          <a:custGeom>
            <a:avLst/>
            <a:gdLst>
              <a:gd name="T0" fmla="*/ 190 w 452"/>
              <a:gd name="T1" fmla="*/ 348 h 805"/>
              <a:gd name="T2" fmla="*/ 154 w 452"/>
              <a:gd name="T3" fmla="*/ 317 h 805"/>
              <a:gd name="T4" fmla="*/ 152 w 452"/>
              <a:gd name="T5" fmla="*/ 283 h 805"/>
              <a:gd name="T6" fmla="*/ 178 w 452"/>
              <a:gd name="T7" fmla="*/ 285 h 805"/>
              <a:gd name="T8" fmla="*/ 208 w 452"/>
              <a:gd name="T9" fmla="*/ 321 h 805"/>
              <a:gd name="T10" fmla="*/ 243 w 452"/>
              <a:gd name="T11" fmla="*/ 328 h 805"/>
              <a:gd name="T12" fmla="*/ 257 w 452"/>
              <a:gd name="T13" fmla="*/ 298 h 805"/>
              <a:gd name="T14" fmla="*/ 296 w 452"/>
              <a:gd name="T15" fmla="*/ 280 h 805"/>
              <a:gd name="T16" fmla="*/ 303 w 452"/>
              <a:gd name="T17" fmla="*/ 302 h 805"/>
              <a:gd name="T18" fmla="*/ 281 w 452"/>
              <a:gd name="T19" fmla="*/ 337 h 805"/>
              <a:gd name="T20" fmla="*/ 244 w 452"/>
              <a:gd name="T21" fmla="*/ 345 h 805"/>
              <a:gd name="T22" fmla="*/ 355 w 452"/>
              <a:gd name="T23" fmla="*/ 421 h 805"/>
              <a:gd name="T24" fmla="*/ 303 w 452"/>
              <a:gd name="T25" fmla="*/ 518 h 805"/>
              <a:gd name="T26" fmla="*/ 247 w 452"/>
              <a:gd name="T27" fmla="*/ 382 h 805"/>
              <a:gd name="T28" fmla="*/ 298 w 452"/>
              <a:gd name="T29" fmla="*/ 366 h 805"/>
              <a:gd name="T30" fmla="*/ 334 w 452"/>
              <a:gd name="T31" fmla="*/ 302 h 805"/>
              <a:gd name="T32" fmla="*/ 315 w 452"/>
              <a:gd name="T33" fmla="*/ 253 h 805"/>
              <a:gd name="T34" fmla="*/ 277 w 452"/>
              <a:gd name="T35" fmla="*/ 248 h 805"/>
              <a:gd name="T36" fmla="*/ 227 w 452"/>
              <a:gd name="T37" fmla="*/ 288 h 805"/>
              <a:gd name="T38" fmla="*/ 168 w 452"/>
              <a:gd name="T39" fmla="*/ 247 h 805"/>
              <a:gd name="T40" fmla="*/ 130 w 452"/>
              <a:gd name="T41" fmla="*/ 260 h 805"/>
              <a:gd name="T42" fmla="*/ 120 w 452"/>
              <a:gd name="T43" fmla="*/ 315 h 805"/>
              <a:gd name="T44" fmla="*/ 170 w 452"/>
              <a:gd name="T45" fmla="*/ 374 h 805"/>
              <a:gd name="T46" fmla="*/ 211 w 452"/>
              <a:gd name="T47" fmla="*/ 380 h 805"/>
              <a:gd name="T48" fmla="*/ 139 w 452"/>
              <a:gd name="T49" fmla="*/ 494 h 805"/>
              <a:gd name="T50" fmla="*/ 97 w 452"/>
              <a:gd name="T51" fmla="*/ 421 h 805"/>
              <a:gd name="T52" fmla="*/ 35 w 452"/>
              <a:gd name="T53" fmla="*/ 287 h 805"/>
              <a:gd name="T54" fmla="*/ 40 w 452"/>
              <a:gd name="T55" fmla="*/ 179 h 805"/>
              <a:gd name="T56" fmla="*/ 101 w 452"/>
              <a:gd name="T57" fmla="*/ 80 h 805"/>
              <a:gd name="T58" fmla="*/ 206 w 452"/>
              <a:gd name="T59" fmla="*/ 33 h 805"/>
              <a:gd name="T60" fmla="*/ 303 w 452"/>
              <a:gd name="T61" fmla="*/ 49 h 805"/>
              <a:gd name="T62" fmla="*/ 388 w 452"/>
              <a:gd name="T63" fmla="*/ 123 h 805"/>
              <a:gd name="T64" fmla="*/ 422 w 452"/>
              <a:gd name="T65" fmla="*/ 241 h 805"/>
              <a:gd name="T66" fmla="*/ 395 w 452"/>
              <a:gd name="T67" fmla="*/ 358 h 805"/>
              <a:gd name="T68" fmla="*/ 277 w 452"/>
              <a:gd name="T69" fmla="*/ 735 h 805"/>
              <a:gd name="T70" fmla="*/ 185 w 452"/>
              <a:gd name="T71" fmla="*/ 741 h 805"/>
              <a:gd name="T72" fmla="*/ 300 w 452"/>
              <a:gd name="T73" fmla="*/ 735 h 805"/>
              <a:gd name="T74" fmla="*/ 138 w 452"/>
              <a:gd name="T75" fmla="*/ 19 h 805"/>
              <a:gd name="T76" fmla="*/ 38 w 452"/>
              <a:gd name="T77" fmla="*/ 106 h 805"/>
              <a:gd name="T78" fmla="*/ 0 w 452"/>
              <a:gd name="T79" fmla="*/ 241 h 805"/>
              <a:gd name="T80" fmla="*/ 30 w 452"/>
              <a:gd name="T81" fmla="*/ 371 h 805"/>
              <a:gd name="T82" fmla="*/ 73 w 452"/>
              <a:gd name="T83" fmla="*/ 443 h 805"/>
              <a:gd name="T84" fmla="*/ 130 w 452"/>
              <a:gd name="T85" fmla="*/ 562 h 805"/>
              <a:gd name="T86" fmla="*/ 122 w 452"/>
              <a:gd name="T87" fmla="*/ 751 h 805"/>
              <a:gd name="T88" fmla="*/ 168 w 452"/>
              <a:gd name="T89" fmla="*/ 768 h 805"/>
              <a:gd name="T90" fmla="*/ 249 w 452"/>
              <a:gd name="T91" fmla="*/ 805 h 805"/>
              <a:gd name="T92" fmla="*/ 320 w 452"/>
              <a:gd name="T93" fmla="*/ 767 h 805"/>
              <a:gd name="T94" fmla="*/ 330 w 452"/>
              <a:gd name="T95" fmla="*/ 572 h 805"/>
              <a:gd name="T96" fmla="*/ 344 w 452"/>
              <a:gd name="T97" fmla="*/ 502 h 805"/>
              <a:gd name="T98" fmla="*/ 382 w 452"/>
              <a:gd name="T99" fmla="*/ 439 h 805"/>
              <a:gd name="T100" fmla="*/ 447 w 452"/>
              <a:gd name="T101" fmla="*/ 291 h 805"/>
              <a:gd name="T102" fmla="*/ 442 w 452"/>
              <a:gd name="T103" fmla="*/ 169 h 805"/>
              <a:gd name="T104" fmla="*/ 369 w 452"/>
              <a:gd name="T105" fmla="*/ 55 h 805"/>
              <a:gd name="T106" fmla="*/ 249 w 452"/>
              <a:gd name="T107" fmla="*/ 1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 h="805">
                <a:moveTo>
                  <a:pt x="208" y="345"/>
                </a:moveTo>
                <a:lnTo>
                  <a:pt x="208" y="345"/>
                </a:lnTo>
                <a:lnTo>
                  <a:pt x="203" y="348"/>
                </a:lnTo>
                <a:lnTo>
                  <a:pt x="198" y="348"/>
                </a:lnTo>
                <a:lnTo>
                  <a:pt x="198" y="348"/>
                </a:lnTo>
                <a:lnTo>
                  <a:pt x="190" y="348"/>
                </a:lnTo>
                <a:lnTo>
                  <a:pt x="181" y="344"/>
                </a:lnTo>
                <a:lnTo>
                  <a:pt x="173" y="337"/>
                </a:lnTo>
                <a:lnTo>
                  <a:pt x="163" y="331"/>
                </a:lnTo>
                <a:lnTo>
                  <a:pt x="163" y="331"/>
                </a:lnTo>
                <a:lnTo>
                  <a:pt x="159" y="323"/>
                </a:lnTo>
                <a:lnTo>
                  <a:pt x="154" y="317"/>
                </a:lnTo>
                <a:lnTo>
                  <a:pt x="151" y="309"/>
                </a:lnTo>
                <a:lnTo>
                  <a:pt x="149" y="302"/>
                </a:lnTo>
                <a:lnTo>
                  <a:pt x="147" y="296"/>
                </a:lnTo>
                <a:lnTo>
                  <a:pt x="147" y="291"/>
                </a:lnTo>
                <a:lnTo>
                  <a:pt x="149" y="287"/>
                </a:lnTo>
                <a:lnTo>
                  <a:pt x="152" y="283"/>
                </a:lnTo>
                <a:lnTo>
                  <a:pt x="152" y="283"/>
                </a:lnTo>
                <a:lnTo>
                  <a:pt x="155" y="280"/>
                </a:lnTo>
                <a:lnTo>
                  <a:pt x="162" y="280"/>
                </a:lnTo>
                <a:lnTo>
                  <a:pt x="162" y="280"/>
                </a:lnTo>
                <a:lnTo>
                  <a:pt x="170" y="280"/>
                </a:lnTo>
                <a:lnTo>
                  <a:pt x="178" y="285"/>
                </a:lnTo>
                <a:lnTo>
                  <a:pt x="187" y="290"/>
                </a:lnTo>
                <a:lnTo>
                  <a:pt x="195" y="298"/>
                </a:lnTo>
                <a:lnTo>
                  <a:pt x="195" y="298"/>
                </a:lnTo>
                <a:lnTo>
                  <a:pt x="200" y="306"/>
                </a:lnTo>
                <a:lnTo>
                  <a:pt x="204" y="313"/>
                </a:lnTo>
                <a:lnTo>
                  <a:pt x="208" y="321"/>
                </a:lnTo>
                <a:lnTo>
                  <a:pt x="211" y="328"/>
                </a:lnTo>
                <a:lnTo>
                  <a:pt x="211" y="328"/>
                </a:lnTo>
                <a:lnTo>
                  <a:pt x="211" y="337"/>
                </a:lnTo>
                <a:lnTo>
                  <a:pt x="209" y="342"/>
                </a:lnTo>
                <a:lnTo>
                  <a:pt x="208" y="345"/>
                </a:lnTo>
                <a:close/>
                <a:moveTo>
                  <a:pt x="243" y="328"/>
                </a:moveTo>
                <a:lnTo>
                  <a:pt x="243" y="328"/>
                </a:lnTo>
                <a:lnTo>
                  <a:pt x="244" y="321"/>
                </a:lnTo>
                <a:lnTo>
                  <a:pt x="247" y="313"/>
                </a:lnTo>
                <a:lnTo>
                  <a:pt x="252" y="306"/>
                </a:lnTo>
                <a:lnTo>
                  <a:pt x="257" y="298"/>
                </a:lnTo>
                <a:lnTo>
                  <a:pt x="257" y="298"/>
                </a:lnTo>
                <a:lnTo>
                  <a:pt x="266" y="290"/>
                </a:lnTo>
                <a:lnTo>
                  <a:pt x="274" y="285"/>
                </a:lnTo>
                <a:lnTo>
                  <a:pt x="282" y="280"/>
                </a:lnTo>
                <a:lnTo>
                  <a:pt x="292" y="280"/>
                </a:lnTo>
                <a:lnTo>
                  <a:pt x="292" y="280"/>
                </a:lnTo>
                <a:lnTo>
                  <a:pt x="296" y="280"/>
                </a:lnTo>
                <a:lnTo>
                  <a:pt x="301" y="283"/>
                </a:lnTo>
                <a:lnTo>
                  <a:pt x="301" y="283"/>
                </a:lnTo>
                <a:lnTo>
                  <a:pt x="303" y="287"/>
                </a:lnTo>
                <a:lnTo>
                  <a:pt x="304" y="291"/>
                </a:lnTo>
                <a:lnTo>
                  <a:pt x="304" y="296"/>
                </a:lnTo>
                <a:lnTo>
                  <a:pt x="303" y="302"/>
                </a:lnTo>
                <a:lnTo>
                  <a:pt x="301" y="309"/>
                </a:lnTo>
                <a:lnTo>
                  <a:pt x="298" y="317"/>
                </a:lnTo>
                <a:lnTo>
                  <a:pt x="293" y="323"/>
                </a:lnTo>
                <a:lnTo>
                  <a:pt x="288" y="331"/>
                </a:lnTo>
                <a:lnTo>
                  <a:pt x="288" y="331"/>
                </a:lnTo>
                <a:lnTo>
                  <a:pt x="281" y="337"/>
                </a:lnTo>
                <a:lnTo>
                  <a:pt x="271" y="344"/>
                </a:lnTo>
                <a:lnTo>
                  <a:pt x="263" y="348"/>
                </a:lnTo>
                <a:lnTo>
                  <a:pt x="254" y="348"/>
                </a:lnTo>
                <a:lnTo>
                  <a:pt x="254" y="348"/>
                </a:lnTo>
                <a:lnTo>
                  <a:pt x="249" y="348"/>
                </a:lnTo>
                <a:lnTo>
                  <a:pt x="244" y="345"/>
                </a:lnTo>
                <a:lnTo>
                  <a:pt x="244" y="345"/>
                </a:lnTo>
                <a:lnTo>
                  <a:pt x="243" y="342"/>
                </a:lnTo>
                <a:lnTo>
                  <a:pt x="241" y="337"/>
                </a:lnTo>
                <a:lnTo>
                  <a:pt x="243" y="328"/>
                </a:lnTo>
                <a:close/>
                <a:moveTo>
                  <a:pt x="355" y="421"/>
                </a:moveTo>
                <a:lnTo>
                  <a:pt x="355" y="421"/>
                </a:lnTo>
                <a:lnTo>
                  <a:pt x="353" y="426"/>
                </a:lnTo>
                <a:lnTo>
                  <a:pt x="353" y="426"/>
                </a:lnTo>
                <a:lnTo>
                  <a:pt x="339" y="447"/>
                </a:lnTo>
                <a:lnTo>
                  <a:pt x="322" y="478"/>
                </a:lnTo>
                <a:lnTo>
                  <a:pt x="312" y="497"/>
                </a:lnTo>
                <a:lnTo>
                  <a:pt x="303" y="518"/>
                </a:lnTo>
                <a:lnTo>
                  <a:pt x="296" y="539"/>
                </a:lnTo>
                <a:lnTo>
                  <a:pt x="292" y="559"/>
                </a:lnTo>
                <a:lnTo>
                  <a:pt x="241" y="559"/>
                </a:lnTo>
                <a:lnTo>
                  <a:pt x="241" y="380"/>
                </a:lnTo>
                <a:lnTo>
                  <a:pt x="241" y="380"/>
                </a:lnTo>
                <a:lnTo>
                  <a:pt x="247" y="382"/>
                </a:lnTo>
                <a:lnTo>
                  <a:pt x="254" y="382"/>
                </a:lnTo>
                <a:lnTo>
                  <a:pt x="254" y="382"/>
                </a:lnTo>
                <a:lnTo>
                  <a:pt x="262" y="382"/>
                </a:lnTo>
                <a:lnTo>
                  <a:pt x="269" y="380"/>
                </a:lnTo>
                <a:lnTo>
                  <a:pt x="284" y="374"/>
                </a:lnTo>
                <a:lnTo>
                  <a:pt x="298" y="366"/>
                </a:lnTo>
                <a:lnTo>
                  <a:pt x="311" y="353"/>
                </a:lnTo>
                <a:lnTo>
                  <a:pt x="311" y="353"/>
                </a:lnTo>
                <a:lnTo>
                  <a:pt x="320" y="340"/>
                </a:lnTo>
                <a:lnTo>
                  <a:pt x="327" y="328"/>
                </a:lnTo>
                <a:lnTo>
                  <a:pt x="331" y="315"/>
                </a:lnTo>
                <a:lnTo>
                  <a:pt x="334" y="302"/>
                </a:lnTo>
                <a:lnTo>
                  <a:pt x="334" y="290"/>
                </a:lnTo>
                <a:lnTo>
                  <a:pt x="333" y="279"/>
                </a:lnTo>
                <a:lnTo>
                  <a:pt x="328" y="267"/>
                </a:lnTo>
                <a:lnTo>
                  <a:pt x="322" y="260"/>
                </a:lnTo>
                <a:lnTo>
                  <a:pt x="322" y="260"/>
                </a:lnTo>
                <a:lnTo>
                  <a:pt x="315" y="253"/>
                </a:lnTo>
                <a:lnTo>
                  <a:pt x="307" y="250"/>
                </a:lnTo>
                <a:lnTo>
                  <a:pt x="300" y="247"/>
                </a:lnTo>
                <a:lnTo>
                  <a:pt x="292" y="247"/>
                </a:lnTo>
                <a:lnTo>
                  <a:pt x="292" y="247"/>
                </a:lnTo>
                <a:lnTo>
                  <a:pt x="284" y="247"/>
                </a:lnTo>
                <a:lnTo>
                  <a:pt x="277" y="248"/>
                </a:lnTo>
                <a:lnTo>
                  <a:pt x="262" y="255"/>
                </a:lnTo>
                <a:lnTo>
                  <a:pt x="249" y="263"/>
                </a:lnTo>
                <a:lnTo>
                  <a:pt x="236" y="275"/>
                </a:lnTo>
                <a:lnTo>
                  <a:pt x="236" y="275"/>
                </a:lnTo>
                <a:lnTo>
                  <a:pt x="227" y="288"/>
                </a:lnTo>
                <a:lnTo>
                  <a:pt x="227" y="288"/>
                </a:lnTo>
                <a:lnTo>
                  <a:pt x="217" y="275"/>
                </a:lnTo>
                <a:lnTo>
                  <a:pt x="217" y="275"/>
                </a:lnTo>
                <a:lnTo>
                  <a:pt x="204" y="263"/>
                </a:lnTo>
                <a:lnTo>
                  <a:pt x="190" y="255"/>
                </a:lnTo>
                <a:lnTo>
                  <a:pt x="176" y="248"/>
                </a:lnTo>
                <a:lnTo>
                  <a:pt x="168" y="247"/>
                </a:lnTo>
                <a:lnTo>
                  <a:pt x="162" y="247"/>
                </a:lnTo>
                <a:lnTo>
                  <a:pt x="162" y="247"/>
                </a:lnTo>
                <a:lnTo>
                  <a:pt x="152" y="247"/>
                </a:lnTo>
                <a:lnTo>
                  <a:pt x="144" y="250"/>
                </a:lnTo>
                <a:lnTo>
                  <a:pt x="136" y="253"/>
                </a:lnTo>
                <a:lnTo>
                  <a:pt x="130" y="260"/>
                </a:lnTo>
                <a:lnTo>
                  <a:pt x="130" y="260"/>
                </a:lnTo>
                <a:lnTo>
                  <a:pt x="124" y="267"/>
                </a:lnTo>
                <a:lnTo>
                  <a:pt x="119" y="279"/>
                </a:lnTo>
                <a:lnTo>
                  <a:pt x="117" y="290"/>
                </a:lnTo>
                <a:lnTo>
                  <a:pt x="117" y="302"/>
                </a:lnTo>
                <a:lnTo>
                  <a:pt x="120" y="315"/>
                </a:lnTo>
                <a:lnTo>
                  <a:pt x="125" y="328"/>
                </a:lnTo>
                <a:lnTo>
                  <a:pt x="133" y="340"/>
                </a:lnTo>
                <a:lnTo>
                  <a:pt x="143" y="353"/>
                </a:lnTo>
                <a:lnTo>
                  <a:pt x="143" y="353"/>
                </a:lnTo>
                <a:lnTo>
                  <a:pt x="155" y="366"/>
                </a:lnTo>
                <a:lnTo>
                  <a:pt x="170" y="374"/>
                </a:lnTo>
                <a:lnTo>
                  <a:pt x="184" y="380"/>
                </a:lnTo>
                <a:lnTo>
                  <a:pt x="190" y="382"/>
                </a:lnTo>
                <a:lnTo>
                  <a:pt x="198" y="382"/>
                </a:lnTo>
                <a:lnTo>
                  <a:pt x="198" y="382"/>
                </a:lnTo>
                <a:lnTo>
                  <a:pt x="204" y="382"/>
                </a:lnTo>
                <a:lnTo>
                  <a:pt x="211" y="380"/>
                </a:lnTo>
                <a:lnTo>
                  <a:pt x="211" y="559"/>
                </a:lnTo>
                <a:lnTo>
                  <a:pt x="160" y="559"/>
                </a:lnTo>
                <a:lnTo>
                  <a:pt x="160" y="559"/>
                </a:lnTo>
                <a:lnTo>
                  <a:pt x="155" y="539"/>
                </a:lnTo>
                <a:lnTo>
                  <a:pt x="149" y="516"/>
                </a:lnTo>
                <a:lnTo>
                  <a:pt x="139" y="494"/>
                </a:lnTo>
                <a:lnTo>
                  <a:pt x="130" y="475"/>
                </a:lnTo>
                <a:lnTo>
                  <a:pt x="111" y="443"/>
                </a:lnTo>
                <a:lnTo>
                  <a:pt x="98" y="424"/>
                </a:lnTo>
                <a:lnTo>
                  <a:pt x="98" y="424"/>
                </a:lnTo>
                <a:lnTo>
                  <a:pt x="97" y="421"/>
                </a:lnTo>
                <a:lnTo>
                  <a:pt x="97" y="421"/>
                </a:lnTo>
                <a:lnTo>
                  <a:pt x="82" y="402"/>
                </a:lnTo>
                <a:lnTo>
                  <a:pt x="70" y="380"/>
                </a:lnTo>
                <a:lnTo>
                  <a:pt x="57" y="358"/>
                </a:lnTo>
                <a:lnTo>
                  <a:pt x="48" y="334"/>
                </a:lnTo>
                <a:lnTo>
                  <a:pt x="41" y="310"/>
                </a:lnTo>
                <a:lnTo>
                  <a:pt x="35" y="287"/>
                </a:lnTo>
                <a:lnTo>
                  <a:pt x="32" y="263"/>
                </a:lnTo>
                <a:lnTo>
                  <a:pt x="30" y="241"/>
                </a:lnTo>
                <a:lnTo>
                  <a:pt x="30" y="241"/>
                </a:lnTo>
                <a:lnTo>
                  <a:pt x="32" y="218"/>
                </a:lnTo>
                <a:lnTo>
                  <a:pt x="35" y="198"/>
                </a:lnTo>
                <a:lnTo>
                  <a:pt x="40" y="179"/>
                </a:lnTo>
                <a:lnTo>
                  <a:pt x="46" y="160"/>
                </a:lnTo>
                <a:lnTo>
                  <a:pt x="54" y="141"/>
                </a:lnTo>
                <a:lnTo>
                  <a:pt x="63" y="123"/>
                </a:lnTo>
                <a:lnTo>
                  <a:pt x="75" y="107"/>
                </a:lnTo>
                <a:lnTo>
                  <a:pt x="87" y="93"/>
                </a:lnTo>
                <a:lnTo>
                  <a:pt x="101" y="80"/>
                </a:lnTo>
                <a:lnTo>
                  <a:pt x="117" y="68"/>
                </a:lnTo>
                <a:lnTo>
                  <a:pt x="133" y="57"/>
                </a:lnTo>
                <a:lnTo>
                  <a:pt x="151" y="49"/>
                </a:lnTo>
                <a:lnTo>
                  <a:pt x="168" y="42"/>
                </a:lnTo>
                <a:lnTo>
                  <a:pt x="187" y="36"/>
                </a:lnTo>
                <a:lnTo>
                  <a:pt x="206" y="33"/>
                </a:lnTo>
                <a:lnTo>
                  <a:pt x="227" y="33"/>
                </a:lnTo>
                <a:lnTo>
                  <a:pt x="227" y="33"/>
                </a:lnTo>
                <a:lnTo>
                  <a:pt x="246" y="33"/>
                </a:lnTo>
                <a:lnTo>
                  <a:pt x="265" y="36"/>
                </a:lnTo>
                <a:lnTo>
                  <a:pt x="284" y="42"/>
                </a:lnTo>
                <a:lnTo>
                  <a:pt x="303" y="49"/>
                </a:lnTo>
                <a:lnTo>
                  <a:pt x="319" y="57"/>
                </a:lnTo>
                <a:lnTo>
                  <a:pt x="336" y="68"/>
                </a:lnTo>
                <a:lnTo>
                  <a:pt x="350" y="80"/>
                </a:lnTo>
                <a:lnTo>
                  <a:pt x="365" y="93"/>
                </a:lnTo>
                <a:lnTo>
                  <a:pt x="377" y="107"/>
                </a:lnTo>
                <a:lnTo>
                  <a:pt x="388" y="123"/>
                </a:lnTo>
                <a:lnTo>
                  <a:pt x="398" y="141"/>
                </a:lnTo>
                <a:lnTo>
                  <a:pt x="406" y="160"/>
                </a:lnTo>
                <a:lnTo>
                  <a:pt x="412" y="179"/>
                </a:lnTo>
                <a:lnTo>
                  <a:pt x="418" y="198"/>
                </a:lnTo>
                <a:lnTo>
                  <a:pt x="420" y="218"/>
                </a:lnTo>
                <a:lnTo>
                  <a:pt x="422" y="241"/>
                </a:lnTo>
                <a:lnTo>
                  <a:pt x="422" y="241"/>
                </a:lnTo>
                <a:lnTo>
                  <a:pt x="420" y="263"/>
                </a:lnTo>
                <a:lnTo>
                  <a:pt x="417" y="287"/>
                </a:lnTo>
                <a:lnTo>
                  <a:pt x="412" y="310"/>
                </a:lnTo>
                <a:lnTo>
                  <a:pt x="404" y="334"/>
                </a:lnTo>
                <a:lnTo>
                  <a:pt x="395" y="358"/>
                </a:lnTo>
                <a:lnTo>
                  <a:pt x="384" y="380"/>
                </a:lnTo>
                <a:lnTo>
                  <a:pt x="371" y="401"/>
                </a:lnTo>
                <a:lnTo>
                  <a:pt x="355" y="421"/>
                </a:lnTo>
                <a:close/>
                <a:moveTo>
                  <a:pt x="300" y="735"/>
                </a:moveTo>
                <a:lnTo>
                  <a:pt x="277" y="735"/>
                </a:lnTo>
                <a:lnTo>
                  <a:pt x="277" y="735"/>
                </a:lnTo>
                <a:lnTo>
                  <a:pt x="271" y="737"/>
                </a:lnTo>
                <a:lnTo>
                  <a:pt x="266" y="741"/>
                </a:lnTo>
                <a:lnTo>
                  <a:pt x="241" y="772"/>
                </a:lnTo>
                <a:lnTo>
                  <a:pt x="211" y="772"/>
                </a:lnTo>
                <a:lnTo>
                  <a:pt x="185" y="741"/>
                </a:lnTo>
                <a:lnTo>
                  <a:pt x="185" y="741"/>
                </a:lnTo>
                <a:lnTo>
                  <a:pt x="181" y="737"/>
                </a:lnTo>
                <a:lnTo>
                  <a:pt x="174" y="735"/>
                </a:lnTo>
                <a:lnTo>
                  <a:pt x="154" y="735"/>
                </a:lnTo>
                <a:lnTo>
                  <a:pt x="154" y="592"/>
                </a:lnTo>
                <a:lnTo>
                  <a:pt x="300" y="592"/>
                </a:lnTo>
                <a:lnTo>
                  <a:pt x="300" y="735"/>
                </a:lnTo>
                <a:close/>
                <a:moveTo>
                  <a:pt x="227" y="0"/>
                </a:moveTo>
                <a:lnTo>
                  <a:pt x="227" y="0"/>
                </a:lnTo>
                <a:lnTo>
                  <a:pt x="203" y="1"/>
                </a:lnTo>
                <a:lnTo>
                  <a:pt x="181" y="4"/>
                </a:lnTo>
                <a:lnTo>
                  <a:pt x="159" y="11"/>
                </a:lnTo>
                <a:lnTo>
                  <a:pt x="138" y="19"/>
                </a:lnTo>
                <a:lnTo>
                  <a:pt x="119" y="28"/>
                </a:lnTo>
                <a:lnTo>
                  <a:pt x="100" y="41"/>
                </a:lnTo>
                <a:lnTo>
                  <a:pt x="82" y="55"/>
                </a:lnTo>
                <a:lnTo>
                  <a:pt x="67" y="69"/>
                </a:lnTo>
                <a:lnTo>
                  <a:pt x="52" y="87"/>
                </a:lnTo>
                <a:lnTo>
                  <a:pt x="38" y="106"/>
                </a:lnTo>
                <a:lnTo>
                  <a:pt x="27" y="125"/>
                </a:lnTo>
                <a:lnTo>
                  <a:pt x="17" y="147"/>
                </a:lnTo>
                <a:lnTo>
                  <a:pt x="10" y="169"/>
                </a:lnTo>
                <a:lnTo>
                  <a:pt x="5" y="191"/>
                </a:lnTo>
                <a:lnTo>
                  <a:pt x="2" y="215"/>
                </a:lnTo>
                <a:lnTo>
                  <a:pt x="0" y="241"/>
                </a:lnTo>
                <a:lnTo>
                  <a:pt x="0" y="241"/>
                </a:lnTo>
                <a:lnTo>
                  <a:pt x="2" y="266"/>
                </a:lnTo>
                <a:lnTo>
                  <a:pt x="5" y="293"/>
                </a:lnTo>
                <a:lnTo>
                  <a:pt x="11" y="318"/>
                </a:lnTo>
                <a:lnTo>
                  <a:pt x="19" y="345"/>
                </a:lnTo>
                <a:lnTo>
                  <a:pt x="30" y="371"/>
                </a:lnTo>
                <a:lnTo>
                  <a:pt x="41" y="396"/>
                </a:lnTo>
                <a:lnTo>
                  <a:pt x="56" y="418"/>
                </a:lnTo>
                <a:lnTo>
                  <a:pt x="71" y="442"/>
                </a:lnTo>
                <a:lnTo>
                  <a:pt x="71" y="442"/>
                </a:lnTo>
                <a:lnTo>
                  <a:pt x="73" y="443"/>
                </a:lnTo>
                <a:lnTo>
                  <a:pt x="73" y="443"/>
                </a:lnTo>
                <a:lnTo>
                  <a:pt x="81" y="455"/>
                </a:lnTo>
                <a:lnTo>
                  <a:pt x="98" y="483"/>
                </a:lnTo>
                <a:lnTo>
                  <a:pt x="109" y="501"/>
                </a:lnTo>
                <a:lnTo>
                  <a:pt x="117" y="521"/>
                </a:lnTo>
                <a:lnTo>
                  <a:pt x="125" y="542"/>
                </a:lnTo>
                <a:lnTo>
                  <a:pt x="130" y="562"/>
                </a:lnTo>
                <a:lnTo>
                  <a:pt x="130" y="562"/>
                </a:lnTo>
                <a:lnTo>
                  <a:pt x="127" y="566"/>
                </a:lnTo>
                <a:lnTo>
                  <a:pt x="125" y="569"/>
                </a:lnTo>
                <a:lnTo>
                  <a:pt x="124" y="572"/>
                </a:lnTo>
                <a:lnTo>
                  <a:pt x="122" y="577"/>
                </a:lnTo>
                <a:lnTo>
                  <a:pt x="122" y="751"/>
                </a:lnTo>
                <a:lnTo>
                  <a:pt x="122" y="751"/>
                </a:lnTo>
                <a:lnTo>
                  <a:pt x="124" y="757"/>
                </a:lnTo>
                <a:lnTo>
                  <a:pt x="127" y="764"/>
                </a:lnTo>
                <a:lnTo>
                  <a:pt x="132" y="767"/>
                </a:lnTo>
                <a:lnTo>
                  <a:pt x="138" y="768"/>
                </a:lnTo>
                <a:lnTo>
                  <a:pt x="168" y="768"/>
                </a:lnTo>
                <a:lnTo>
                  <a:pt x="192" y="799"/>
                </a:lnTo>
                <a:lnTo>
                  <a:pt x="192" y="799"/>
                </a:lnTo>
                <a:lnTo>
                  <a:pt x="197" y="803"/>
                </a:lnTo>
                <a:lnTo>
                  <a:pt x="203" y="805"/>
                </a:lnTo>
                <a:lnTo>
                  <a:pt x="249" y="805"/>
                </a:lnTo>
                <a:lnTo>
                  <a:pt x="249" y="805"/>
                </a:lnTo>
                <a:lnTo>
                  <a:pt x="255" y="803"/>
                </a:lnTo>
                <a:lnTo>
                  <a:pt x="260" y="799"/>
                </a:lnTo>
                <a:lnTo>
                  <a:pt x="285" y="768"/>
                </a:lnTo>
                <a:lnTo>
                  <a:pt x="314" y="768"/>
                </a:lnTo>
                <a:lnTo>
                  <a:pt x="314" y="768"/>
                </a:lnTo>
                <a:lnTo>
                  <a:pt x="320" y="767"/>
                </a:lnTo>
                <a:lnTo>
                  <a:pt x="325" y="764"/>
                </a:lnTo>
                <a:lnTo>
                  <a:pt x="328" y="757"/>
                </a:lnTo>
                <a:lnTo>
                  <a:pt x="330" y="751"/>
                </a:lnTo>
                <a:lnTo>
                  <a:pt x="330" y="577"/>
                </a:lnTo>
                <a:lnTo>
                  <a:pt x="330" y="577"/>
                </a:lnTo>
                <a:lnTo>
                  <a:pt x="330" y="572"/>
                </a:lnTo>
                <a:lnTo>
                  <a:pt x="328" y="569"/>
                </a:lnTo>
                <a:lnTo>
                  <a:pt x="323" y="562"/>
                </a:lnTo>
                <a:lnTo>
                  <a:pt x="323" y="562"/>
                </a:lnTo>
                <a:lnTo>
                  <a:pt x="328" y="542"/>
                </a:lnTo>
                <a:lnTo>
                  <a:pt x="334" y="521"/>
                </a:lnTo>
                <a:lnTo>
                  <a:pt x="344" y="502"/>
                </a:lnTo>
                <a:lnTo>
                  <a:pt x="353" y="483"/>
                </a:lnTo>
                <a:lnTo>
                  <a:pt x="372" y="455"/>
                </a:lnTo>
                <a:lnTo>
                  <a:pt x="380" y="443"/>
                </a:lnTo>
                <a:lnTo>
                  <a:pt x="380" y="443"/>
                </a:lnTo>
                <a:lnTo>
                  <a:pt x="382" y="439"/>
                </a:lnTo>
                <a:lnTo>
                  <a:pt x="382" y="439"/>
                </a:lnTo>
                <a:lnTo>
                  <a:pt x="398" y="417"/>
                </a:lnTo>
                <a:lnTo>
                  <a:pt x="412" y="393"/>
                </a:lnTo>
                <a:lnTo>
                  <a:pt x="423" y="369"/>
                </a:lnTo>
                <a:lnTo>
                  <a:pt x="433" y="344"/>
                </a:lnTo>
                <a:lnTo>
                  <a:pt x="442" y="318"/>
                </a:lnTo>
                <a:lnTo>
                  <a:pt x="447" y="291"/>
                </a:lnTo>
                <a:lnTo>
                  <a:pt x="450" y="266"/>
                </a:lnTo>
                <a:lnTo>
                  <a:pt x="452" y="241"/>
                </a:lnTo>
                <a:lnTo>
                  <a:pt x="452" y="241"/>
                </a:lnTo>
                <a:lnTo>
                  <a:pt x="450" y="215"/>
                </a:lnTo>
                <a:lnTo>
                  <a:pt x="447" y="191"/>
                </a:lnTo>
                <a:lnTo>
                  <a:pt x="442" y="169"/>
                </a:lnTo>
                <a:lnTo>
                  <a:pt x="434" y="147"/>
                </a:lnTo>
                <a:lnTo>
                  <a:pt x="425" y="125"/>
                </a:lnTo>
                <a:lnTo>
                  <a:pt x="414" y="106"/>
                </a:lnTo>
                <a:lnTo>
                  <a:pt x="401" y="87"/>
                </a:lnTo>
                <a:lnTo>
                  <a:pt x="385" y="69"/>
                </a:lnTo>
                <a:lnTo>
                  <a:pt x="369" y="55"/>
                </a:lnTo>
                <a:lnTo>
                  <a:pt x="352" y="41"/>
                </a:lnTo>
                <a:lnTo>
                  <a:pt x="334" y="28"/>
                </a:lnTo>
                <a:lnTo>
                  <a:pt x="314" y="19"/>
                </a:lnTo>
                <a:lnTo>
                  <a:pt x="293" y="11"/>
                </a:lnTo>
                <a:lnTo>
                  <a:pt x="271" y="4"/>
                </a:lnTo>
                <a:lnTo>
                  <a:pt x="249" y="1"/>
                </a:lnTo>
                <a:lnTo>
                  <a:pt x="22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mj-lt"/>
              <a:ea typeface="+mn-ea"/>
              <a:cs typeface="+mn-cs"/>
            </a:endParaRPr>
          </a:p>
        </p:txBody>
      </p:sp>
      <p:sp>
        <p:nvSpPr>
          <p:cNvPr id="35" name="Freeform 123">
            <a:extLst>
              <a:ext uri="{FF2B5EF4-FFF2-40B4-BE49-F238E27FC236}">
                <a16:creationId xmlns:a16="http://schemas.microsoft.com/office/drawing/2014/main" id="{6EE093F9-7634-23B0-0D82-09EF675755D5}"/>
              </a:ext>
            </a:extLst>
          </p:cNvPr>
          <p:cNvSpPr>
            <a:spLocks noEditPoints="1"/>
          </p:cNvSpPr>
          <p:nvPr/>
        </p:nvSpPr>
        <p:spPr bwMode="auto">
          <a:xfrm>
            <a:off x="11646407" y="1981166"/>
            <a:ext cx="276220" cy="447774"/>
          </a:xfrm>
          <a:custGeom>
            <a:avLst/>
            <a:gdLst>
              <a:gd name="T0" fmla="*/ 190 w 452"/>
              <a:gd name="T1" fmla="*/ 348 h 805"/>
              <a:gd name="T2" fmla="*/ 154 w 452"/>
              <a:gd name="T3" fmla="*/ 317 h 805"/>
              <a:gd name="T4" fmla="*/ 152 w 452"/>
              <a:gd name="T5" fmla="*/ 283 h 805"/>
              <a:gd name="T6" fmla="*/ 178 w 452"/>
              <a:gd name="T7" fmla="*/ 285 h 805"/>
              <a:gd name="T8" fmla="*/ 208 w 452"/>
              <a:gd name="T9" fmla="*/ 321 h 805"/>
              <a:gd name="T10" fmla="*/ 243 w 452"/>
              <a:gd name="T11" fmla="*/ 328 h 805"/>
              <a:gd name="T12" fmla="*/ 257 w 452"/>
              <a:gd name="T13" fmla="*/ 298 h 805"/>
              <a:gd name="T14" fmla="*/ 296 w 452"/>
              <a:gd name="T15" fmla="*/ 280 h 805"/>
              <a:gd name="T16" fmla="*/ 303 w 452"/>
              <a:gd name="T17" fmla="*/ 302 h 805"/>
              <a:gd name="T18" fmla="*/ 281 w 452"/>
              <a:gd name="T19" fmla="*/ 337 h 805"/>
              <a:gd name="T20" fmla="*/ 244 w 452"/>
              <a:gd name="T21" fmla="*/ 345 h 805"/>
              <a:gd name="T22" fmla="*/ 355 w 452"/>
              <a:gd name="T23" fmla="*/ 421 h 805"/>
              <a:gd name="T24" fmla="*/ 303 w 452"/>
              <a:gd name="T25" fmla="*/ 518 h 805"/>
              <a:gd name="T26" fmla="*/ 247 w 452"/>
              <a:gd name="T27" fmla="*/ 382 h 805"/>
              <a:gd name="T28" fmla="*/ 298 w 452"/>
              <a:gd name="T29" fmla="*/ 366 h 805"/>
              <a:gd name="T30" fmla="*/ 334 w 452"/>
              <a:gd name="T31" fmla="*/ 302 h 805"/>
              <a:gd name="T32" fmla="*/ 315 w 452"/>
              <a:gd name="T33" fmla="*/ 253 h 805"/>
              <a:gd name="T34" fmla="*/ 277 w 452"/>
              <a:gd name="T35" fmla="*/ 248 h 805"/>
              <a:gd name="T36" fmla="*/ 227 w 452"/>
              <a:gd name="T37" fmla="*/ 288 h 805"/>
              <a:gd name="T38" fmla="*/ 168 w 452"/>
              <a:gd name="T39" fmla="*/ 247 h 805"/>
              <a:gd name="T40" fmla="*/ 130 w 452"/>
              <a:gd name="T41" fmla="*/ 260 h 805"/>
              <a:gd name="T42" fmla="*/ 120 w 452"/>
              <a:gd name="T43" fmla="*/ 315 h 805"/>
              <a:gd name="T44" fmla="*/ 170 w 452"/>
              <a:gd name="T45" fmla="*/ 374 h 805"/>
              <a:gd name="T46" fmla="*/ 211 w 452"/>
              <a:gd name="T47" fmla="*/ 380 h 805"/>
              <a:gd name="T48" fmla="*/ 139 w 452"/>
              <a:gd name="T49" fmla="*/ 494 h 805"/>
              <a:gd name="T50" fmla="*/ 97 w 452"/>
              <a:gd name="T51" fmla="*/ 421 h 805"/>
              <a:gd name="T52" fmla="*/ 35 w 452"/>
              <a:gd name="T53" fmla="*/ 287 h 805"/>
              <a:gd name="T54" fmla="*/ 40 w 452"/>
              <a:gd name="T55" fmla="*/ 179 h 805"/>
              <a:gd name="T56" fmla="*/ 101 w 452"/>
              <a:gd name="T57" fmla="*/ 80 h 805"/>
              <a:gd name="T58" fmla="*/ 206 w 452"/>
              <a:gd name="T59" fmla="*/ 33 h 805"/>
              <a:gd name="T60" fmla="*/ 303 w 452"/>
              <a:gd name="T61" fmla="*/ 49 h 805"/>
              <a:gd name="T62" fmla="*/ 388 w 452"/>
              <a:gd name="T63" fmla="*/ 123 h 805"/>
              <a:gd name="T64" fmla="*/ 422 w 452"/>
              <a:gd name="T65" fmla="*/ 241 h 805"/>
              <a:gd name="T66" fmla="*/ 395 w 452"/>
              <a:gd name="T67" fmla="*/ 358 h 805"/>
              <a:gd name="T68" fmla="*/ 277 w 452"/>
              <a:gd name="T69" fmla="*/ 735 h 805"/>
              <a:gd name="T70" fmla="*/ 185 w 452"/>
              <a:gd name="T71" fmla="*/ 741 h 805"/>
              <a:gd name="T72" fmla="*/ 300 w 452"/>
              <a:gd name="T73" fmla="*/ 735 h 805"/>
              <a:gd name="T74" fmla="*/ 138 w 452"/>
              <a:gd name="T75" fmla="*/ 19 h 805"/>
              <a:gd name="T76" fmla="*/ 38 w 452"/>
              <a:gd name="T77" fmla="*/ 106 h 805"/>
              <a:gd name="T78" fmla="*/ 0 w 452"/>
              <a:gd name="T79" fmla="*/ 241 h 805"/>
              <a:gd name="T80" fmla="*/ 30 w 452"/>
              <a:gd name="T81" fmla="*/ 371 h 805"/>
              <a:gd name="T82" fmla="*/ 73 w 452"/>
              <a:gd name="T83" fmla="*/ 443 h 805"/>
              <a:gd name="T84" fmla="*/ 130 w 452"/>
              <a:gd name="T85" fmla="*/ 562 h 805"/>
              <a:gd name="T86" fmla="*/ 122 w 452"/>
              <a:gd name="T87" fmla="*/ 751 h 805"/>
              <a:gd name="T88" fmla="*/ 168 w 452"/>
              <a:gd name="T89" fmla="*/ 768 h 805"/>
              <a:gd name="T90" fmla="*/ 249 w 452"/>
              <a:gd name="T91" fmla="*/ 805 h 805"/>
              <a:gd name="T92" fmla="*/ 320 w 452"/>
              <a:gd name="T93" fmla="*/ 767 h 805"/>
              <a:gd name="T94" fmla="*/ 330 w 452"/>
              <a:gd name="T95" fmla="*/ 572 h 805"/>
              <a:gd name="T96" fmla="*/ 344 w 452"/>
              <a:gd name="T97" fmla="*/ 502 h 805"/>
              <a:gd name="T98" fmla="*/ 382 w 452"/>
              <a:gd name="T99" fmla="*/ 439 h 805"/>
              <a:gd name="T100" fmla="*/ 447 w 452"/>
              <a:gd name="T101" fmla="*/ 291 h 805"/>
              <a:gd name="T102" fmla="*/ 442 w 452"/>
              <a:gd name="T103" fmla="*/ 169 h 805"/>
              <a:gd name="T104" fmla="*/ 369 w 452"/>
              <a:gd name="T105" fmla="*/ 55 h 805"/>
              <a:gd name="T106" fmla="*/ 249 w 452"/>
              <a:gd name="T107" fmla="*/ 1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 h="805">
                <a:moveTo>
                  <a:pt x="208" y="345"/>
                </a:moveTo>
                <a:lnTo>
                  <a:pt x="208" y="345"/>
                </a:lnTo>
                <a:lnTo>
                  <a:pt x="203" y="348"/>
                </a:lnTo>
                <a:lnTo>
                  <a:pt x="198" y="348"/>
                </a:lnTo>
                <a:lnTo>
                  <a:pt x="198" y="348"/>
                </a:lnTo>
                <a:lnTo>
                  <a:pt x="190" y="348"/>
                </a:lnTo>
                <a:lnTo>
                  <a:pt x="181" y="344"/>
                </a:lnTo>
                <a:lnTo>
                  <a:pt x="173" y="337"/>
                </a:lnTo>
                <a:lnTo>
                  <a:pt x="163" y="331"/>
                </a:lnTo>
                <a:lnTo>
                  <a:pt x="163" y="331"/>
                </a:lnTo>
                <a:lnTo>
                  <a:pt x="159" y="323"/>
                </a:lnTo>
                <a:lnTo>
                  <a:pt x="154" y="317"/>
                </a:lnTo>
                <a:lnTo>
                  <a:pt x="151" y="309"/>
                </a:lnTo>
                <a:lnTo>
                  <a:pt x="149" y="302"/>
                </a:lnTo>
                <a:lnTo>
                  <a:pt x="147" y="296"/>
                </a:lnTo>
                <a:lnTo>
                  <a:pt x="147" y="291"/>
                </a:lnTo>
                <a:lnTo>
                  <a:pt x="149" y="287"/>
                </a:lnTo>
                <a:lnTo>
                  <a:pt x="152" y="283"/>
                </a:lnTo>
                <a:lnTo>
                  <a:pt x="152" y="283"/>
                </a:lnTo>
                <a:lnTo>
                  <a:pt x="155" y="280"/>
                </a:lnTo>
                <a:lnTo>
                  <a:pt x="162" y="280"/>
                </a:lnTo>
                <a:lnTo>
                  <a:pt x="162" y="280"/>
                </a:lnTo>
                <a:lnTo>
                  <a:pt x="170" y="280"/>
                </a:lnTo>
                <a:lnTo>
                  <a:pt x="178" y="285"/>
                </a:lnTo>
                <a:lnTo>
                  <a:pt x="187" y="290"/>
                </a:lnTo>
                <a:lnTo>
                  <a:pt x="195" y="298"/>
                </a:lnTo>
                <a:lnTo>
                  <a:pt x="195" y="298"/>
                </a:lnTo>
                <a:lnTo>
                  <a:pt x="200" y="306"/>
                </a:lnTo>
                <a:lnTo>
                  <a:pt x="204" y="313"/>
                </a:lnTo>
                <a:lnTo>
                  <a:pt x="208" y="321"/>
                </a:lnTo>
                <a:lnTo>
                  <a:pt x="211" y="328"/>
                </a:lnTo>
                <a:lnTo>
                  <a:pt x="211" y="328"/>
                </a:lnTo>
                <a:lnTo>
                  <a:pt x="211" y="337"/>
                </a:lnTo>
                <a:lnTo>
                  <a:pt x="209" y="342"/>
                </a:lnTo>
                <a:lnTo>
                  <a:pt x="208" y="345"/>
                </a:lnTo>
                <a:close/>
                <a:moveTo>
                  <a:pt x="243" y="328"/>
                </a:moveTo>
                <a:lnTo>
                  <a:pt x="243" y="328"/>
                </a:lnTo>
                <a:lnTo>
                  <a:pt x="244" y="321"/>
                </a:lnTo>
                <a:lnTo>
                  <a:pt x="247" y="313"/>
                </a:lnTo>
                <a:lnTo>
                  <a:pt x="252" y="306"/>
                </a:lnTo>
                <a:lnTo>
                  <a:pt x="257" y="298"/>
                </a:lnTo>
                <a:lnTo>
                  <a:pt x="257" y="298"/>
                </a:lnTo>
                <a:lnTo>
                  <a:pt x="266" y="290"/>
                </a:lnTo>
                <a:lnTo>
                  <a:pt x="274" y="285"/>
                </a:lnTo>
                <a:lnTo>
                  <a:pt x="282" y="280"/>
                </a:lnTo>
                <a:lnTo>
                  <a:pt x="292" y="280"/>
                </a:lnTo>
                <a:lnTo>
                  <a:pt x="292" y="280"/>
                </a:lnTo>
                <a:lnTo>
                  <a:pt x="296" y="280"/>
                </a:lnTo>
                <a:lnTo>
                  <a:pt x="301" y="283"/>
                </a:lnTo>
                <a:lnTo>
                  <a:pt x="301" y="283"/>
                </a:lnTo>
                <a:lnTo>
                  <a:pt x="303" y="287"/>
                </a:lnTo>
                <a:lnTo>
                  <a:pt x="304" y="291"/>
                </a:lnTo>
                <a:lnTo>
                  <a:pt x="304" y="296"/>
                </a:lnTo>
                <a:lnTo>
                  <a:pt x="303" y="302"/>
                </a:lnTo>
                <a:lnTo>
                  <a:pt x="301" y="309"/>
                </a:lnTo>
                <a:lnTo>
                  <a:pt x="298" y="317"/>
                </a:lnTo>
                <a:lnTo>
                  <a:pt x="293" y="323"/>
                </a:lnTo>
                <a:lnTo>
                  <a:pt x="288" y="331"/>
                </a:lnTo>
                <a:lnTo>
                  <a:pt x="288" y="331"/>
                </a:lnTo>
                <a:lnTo>
                  <a:pt x="281" y="337"/>
                </a:lnTo>
                <a:lnTo>
                  <a:pt x="271" y="344"/>
                </a:lnTo>
                <a:lnTo>
                  <a:pt x="263" y="348"/>
                </a:lnTo>
                <a:lnTo>
                  <a:pt x="254" y="348"/>
                </a:lnTo>
                <a:lnTo>
                  <a:pt x="254" y="348"/>
                </a:lnTo>
                <a:lnTo>
                  <a:pt x="249" y="348"/>
                </a:lnTo>
                <a:lnTo>
                  <a:pt x="244" y="345"/>
                </a:lnTo>
                <a:lnTo>
                  <a:pt x="244" y="345"/>
                </a:lnTo>
                <a:lnTo>
                  <a:pt x="243" y="342"/>
                </a:lnTo>
                <a:lnTo>
                  <a:pt x="241" y="337"/>
                </a:lnTo>
                <a:lnTo>
                  <a:pt x="243" y="328"/>
                </a:lnTo>
                <a:close/>
                <a:moveTo>
                  <a:pt x="355" y="421"/>
                </a:moveTo>
                <a:lnTo>
                  <a:pt x="355" y="421"/>
                </a:lnTo>
                <a:lnTo>
                  <a:pt x="353" y="426"/>
                </a:lnTo>
                <a:lnTo>
                  <a:pt x="353" y="426"/>
                </a:lnTo>
                <a:lnTo>
                  <a:pt x="339" y="447"/>
                </a:lnTo>
                <a:lnTo>
                  <a:pt x="322" y="478"/>
                </a:lnTo>
                <a:lnTo>
                  <a:pt x="312" y="497"/>
                </a:lnTo>
                <a:lnTo>
                  <a:pt x="303" y="518"/>
                </a:lnTo>
                <a:lnTo>
                  <a:pt x="296" y="539"/>
                </a:lnTo>
                <a:lnTo>
                  <a:pt x="292" y="559"/>
                </a:lnTo>
                <a:lnTo>
                  <a:pt x="241" y="559"/>
                </a:lnTo>
                <a:lnTo>
                  <a:pt x="241" y="380"/>
                </a:lnTo>
                <a:lnTo>
                  <a:pt x="241" y="380"/>
                </a:lnTo>
                <a:lnTo>
                  <a:pt x="247" y="382"/>
                </a:lnTo>
                <a:lnTo>
                  <a:pt x="254" y="382"/>
                </a:lnTo>
                <a:lnTo>
                  <a:pt x="254" y="382"/>
                </a:lnTo>
                <a:lnTo>
                  <a:pt x="262" y="382"/>
                </a:lnTo>
                <a:lnTo>
                  <a:pt x="269" y="380"/>
                </a:lnTo>
                <a:lnTo>
                  <a:pt x="284" y="374"/>
                </a:lnTo>
                <a:lnTo>
                  <a:pt x="298" y="366"/>
                </a:lnTo>
                <a:lnTo>
                  <a:pt x="311" y="353"/>
                </a:lnTo>
                <a:lnTo>
                  <a:pt x="311" y="353"/>
                </a:lnTo>
                <a:lnTo>
                  <a:pt x="320" y="340"/>
                </a:lnTo>
                <a:lnTo>
                  <a:pt x="327" y="328"/>
                </a:lnTo>
                <a:lnTo>
                  <a:pt x="331" y="315"/>
                </a:lnTo>
                <a:lnTo>
                  <a:pt x="334" y="302"/>
                </a:lnTo>
                <a:lnTo>
                  <a:pt x="334" y="290"/>
                </a:lnTo>
                <a:lnTo>
                  <a:pt x="333" y="279"/>
                </a:lnTo>
                <a:lnTo>
                  <a:pt x="328" y="267"/>
                </a:lnTo>
                <a:lnTo>
                  <a:pt x="322" y="260"/>
                </a:lnTo>
                <a:lnTo>
                  <a:pt x="322" y="260"/>
                </a:lnTo>
                <a:lnTo>
                  <a:pt x="315" y="253"/>
                </a:lnTo>
                <a:lnTo>
                  <a:pt x="307" y="250"/>
                </a:lnTo>
                <a:lnTo>
                  <a:pt x="300" y="247"/>
                </a:lnTo>
                <a:lnTo>
                  <a:pt x="292" y="247"/>
                </a:lnTo>
                <a:lnTo>
                  <a:pt x="292" y="247"/>
                </a:lnTo>
                <a:lnTo>
                  <a:pt x="284" y="247"/>
                </a:lnTo>
                <a:lnTo>
                  <a:pt x="277" y="248"/>
                </a:lnTo>
                <a:lnTo>
                  <a:pt x="262" y="255"/>
                </a:lnTo>
                <a:lnTo>
                  <a:pt x="249" y="263"/>
                </a:lnTo>
                <a:lnTo>
                  <a:pt x="236" y="275"/>
                </a:lnTo>
                <a:lnTo>
                  <a:pt x="236" y="275"/>
                </a:lnTo>
                <a:lnTo>
                  <a:pt x="227" y="288"/>
                </a:lnTo>
                <a:lnTo>
                  <a:pt x="227" y="288"/>
                </a:lnTo>
                <a:lnTo>
                  <a:pt x="217" y="275"/>
                </a:lnTo>
                <a:lnTo>
                  <a:pt x="217" y="275"/>
                </a:lnTo>
                <a:lnTo>
                  <a:pt x="204" y="263"/>
                </a:lnTo>
                <a:lnTo>
                  <a:pt x="190" y="255"/>
                </a:lnTo>
                <a:lnTo>
                  <a:pt x="176" y="248"/>
                </a:lnTo>
                <a:lnTo>
                  <a:pt x="168" y="247"/>
                </a:lnTo>
                <a:lnTo>
                  <a:pt x="162" y="247"/>
                </a:lnTo>
                <a:lnTo>
                  <a:pt x="162" y="247"/>
                </a:lnTo>
                <a:lnTo>
                  <a:pt x="152" y="247"/>
                </a:lnTo>
                <a:lnTo>
                  <a:pt x="144" y="250"/>
                </a:lnTo>
                <a:lnTo>
                  <a:pt x="136" y="253"/>
                </a:lnTo>
                <a:lnTo>
                  <a:pt x="130" y="260"/>
                </a:lnTo>
                <a:lnTo>
                  <a:pt x="130" y="260"/>
                </a:lnTo>
                <a:lnTo>
                  <a:pt x="124" y="267"/>
                </a:lnTo>
                <a:lnTo>
                  <a:pt x="119" y="279"/>
                </a:lnTo>
                <a:lnTo>
                  <a:pt x="117" y="290"/>
                </a:lnTo>
                <a:lnTo>
                  <a:pt x="117" y="302"/>
                </a:lnTo>
                <a:lnTo>
                  <a:pt x="120" y="315"/>
                </a:lnTo>
                <a:lnTo>
                  <a:pt x="125" y="328"/>
                </a:lnTo>
                <a:lnTo>
                  <a:pt x="133" y="340"/>
                </a:lnTo>
                <a:lnTo>
                  <a:pt x="143" y="353"/>
                </a:lnTo>
                <a:lnTo>
                  <a:pt x="143" y="353"/>
                </a:lnTo>
                <a:lnTo>
                  <a:pt x="155" y="366"/>
                </a:lnTo>
                <a:lnTo>
                  <a:pt x="170" y="374"/>
                </a:lnTo>
                <a:lnTo>
                  <a:pt x="184" y="380"/>
                </a:lnTo>
                <a:lnTo>
                  <a:pt x="190" y="382"/>
                </a:lnTo>
                <a:lnTo>
                  <a:pt x="198" y="382"/>
                </a:lnTo>
                <a:lnTo>
                  <a:pt x="198" y="382"/>
                </a:lnTo>
                <a:lnTo>
                  <a:pt x="204" y="382"/>
                </a:lnTo>
                <a:lnTo>
                  <a:pt x="211" y="380"/>
                </a:lnTo>
                <a:lnTo>
                  <a:pt x="211" y="559"/>
                </a:lnTo>
                <a:lnTo>
                  <a:pt x="160" y="559"/>
                </a:lnTo>
                <a:lnTo>
                  <a:pt x="160" y="559"/>
                </a:lnTo>
                <a:lnTo>
                  <a:pt x="155" y="539"/>
                </a:lnTo>
                <a:lnTo>
                  <a:pt x="149" y="516"/>
                </a:lnTo>
                <a:lnTo>
                  <a:pt x="139" y="494"/>
                </a:lnTo>
                <a:lnTo>
                  <a:pt x="130" y="475"/>
                </a:lnTo>
                <a:lnTo>
                  <a:pt x="111" y="443"/>
                </a:lnTo>
                <a:lnTo>
                  <a:pt x="98" y="424"/>
                </a:lnTo>
                <a:lnTo>
                  <a:pt x="98" y="424"/>
                </a:lnTo>
                <a:lnTo>
                  <a:pt x="97" y="421"/>
                </a:lnTo>
                <a:lnTo>
                  <a:pt x="97" y="421"/>
                </a:lnTo>
                <a:lnTo>
                  <a:pt x="82" y="402"/>
                </a:lnTo>
                <a:lnTo>
                  <a:pt x="70" y="380"/>
                </a:lnTo>
                <a:lnTo>
                  <a:pt x="57" y="358"/>
                </a:lnTo>
                <a:lnTo>
                  <a:pt x="48" y="334"/>
                </a:lnTo>
                <a:lnTo>
                  <a:pt x="41" y="310"/>
                </a:lnTo>
                <a:lnTo>
                  <a:pt x="35" y="287"/>
                </a:lnTo>
                <a:lnTo>
                  <a:pt x="32" y="263"/>
                </a:lnTo>
                <a:lnTo>
                  <a:pt x="30" y="241"/>
                </a:lnTo>
                <a:lnTo>
                  <a:pt x="30" y="241"/>
                </a:lnTo>
                <a:lnTo>
                  <a:pt x="32" y="218"/>
                </a:lnTo>
                <a:lnTo>
                  <a:pt x="35" y="198"/>
                </a:lnTo>
                <a:lnTo>
                  <a:pt x="40" y="179"/>
                </a:lnTo>
                <a:lnTo>
                  <a:pt x="46" y="160"/>
                </a:lnTo>
                <a:lnTo>
                  <a:pt x="54" y="141"/>
                </a:lnTo>
                <a:lnTo>
                  <a:pt x="63" y="123"/>
                </a:lnTo>
                <a:lnTo>
                  <a:pt x="75" y="107"/>
                </a:lnTo>
                <a:lnTo>
                  <a:pt x="87" y="93"/>
                </a:lnTo>
                <a:lnTo>
                  <a:pt x="101" y="80"/>
                </a:lnTo>
                <a:lnTo>
                  <a:pt x="117" y="68"/>
                </a:lnTo>
                <a:lnTo>
                  <a:pt x="133" y="57"/>
                </a:lnTo>
                <a:lnTo>
                  <a:pt x="151" y="49"/>
                </a:lnTo>
                <a:lnTo>
                  <a:pt x="168" y="42"/>
                </a:lnTo>
                <a:lnTo>
                  <a:pt x="187" y="36"/>
                </a:lnTo>
                <a:lnTo>
                  <a:pt x="206" y="33"/>
                </a:lnTo>
                <a:lnTo>
                  <a:pt x="227" y="33"/>
                </a:lnTo>
                <a:lnTo>
                  <a:pt x="227" y="33"/>
                </a:lnTo>
                <a:lnTo>
                  <a:pt x="246" y="33"/>
                </a:lnTo>
                <a:lnTo>
                  <a:pt x="265" y="36"/>
                </a:lnTo>
                <a:lnTo>
                  <a:pt x="284" y="42"/>
                </a:lnTo>
                <a:lnTo>
                  <a:pt x="303" y="49"/>
                </a:lnTo>
                <a:lnTo>
                  <a:pt x="319" y="57"/>
                </a:lnTo>
                <a:lnTo>
                  <a:pt x="336" y="68"/>
                </a:lnTo>
                <a:lnTo>
                  <a:pt x="350" y="80"/>
                </a:lnTo>
                <a:lnTo>
                  <a:pt x="365" y="93"/>
                </a:lnTo>
                <a:lnTo>
                  <a:pt x="377" y="107"/>
                </a:lnTo>
                <a:lnTo>
                  <a:pt x="388" y="123"/>
                </a:lnTo>
                <a:lnTo>
                  <a:pt x="398" y="141"/>
                </a:lnTo>
                <a:lnTo>
                  <a:pt x="406" y="160"/>
                </a:lnTo>
                <a:lnTo>
                  <a:pt x="412" y="179"/>
                </a:lnTo>
                <a:lnTo>
                  <a:pt x="418" y="198"/>
                </a:lnTo>
                <a:lnTo>
                  <a:pt x="420" y="218"/>
                </a:lnTo>
                <a:lnTo>
                  <a:pt x="422" y="241"/>
                </a:lnTo>
                <a:lnTo>
                  <a:pt x="422" y="241"/>
                </a:lnTo>
                <a:lnTo>
                  <a:pt x="420" y="263"/>
                </a:lnTo>
                <a:lnTo>
                  <a:pt x="417" y="287"/>
                </a:lnTo>
                <a:lnTo>
                  <a:pt x="412" y="310"/>
                </a:lnTo>
                <a:lnTo>
                  <a:pt x="404" y="334"/>
                </a:lnTo>
                <a:lnTo>
                  <a:pt x="395" y="358"/>
                </a:lnTo>
                <a:lnTo>
                  <a:pt x="384" y="380"/>
                </a:lnTo>
                <a:lnTo>
                  <a:pt x="371" y="401"/>
                </a:lnTo>
                <a:lnTo>
                  <a:pt x="355" y="421"/>
                </a:lnTo>
                <a:close/>
                <a:moveTo>
                  <a:pt x="300" y="735"/>
                </a:moveTo>
                <a:lnTo>
                  <a:pt x="277" y="735"/>
                </a:lnTo>
                <a:lnTo>
                  <a:pt x="277" y="735"/>
                </a:lnTo>
                <a:lnTo>
                  <a:pt x="271" y="737"/>
                </a:lnTo>
                <a:lnTo>
                  <a:pt x="266" y="741"/>
                </a:lnTo>
                <a:lnTo>
                  <a:pt x="241" y="772"/>
                </a:lnTo>
                <a:lnTo>
                  <a:pt x="211" y="772"/>
                </a:lnTo>
                <a:lnTo>
                  <a:pt x="185" y="741"/>
                </a:lnTo>
                <a:lnTo>
                  <a:pt x="185" y="741"/>
                </a:lnTo>
                <a:lnTo>
                  <a:pt x="181" y="737"/>
                </a:lnTo>
                <a:lnTo>
                  <a:pt x="174" y="735"/>
                </a:lnTo>
                <a:lnTo>
                  <a:pt x="154" y="735"/>
                </a:lnTo>
                <a:lnTo>
                  <a:pt x="154" y="592"/>
                </a:lnTo>
                <a:lnTo>
                  <a:pt x="300" y="592"/>
                </a:lnTo>
                <a:lnTo>
                  <a:pt x="300" y="735"/>
                </a:lnTo>
                <a:close/>
                <a:moveTo>
                  <a:pt x="227" y="0"/>
                </a:moveTo>
                <a:lnTo>
                  <a:pt x="227" y="0"/>
                </a:lnTo>
                <a:lnTo>
                  <a:pt x="203" y="1"/>
                </a:lnTo>
                <a:lnTo>
                  <a:pt x="181" y="4"/>
                </a:lnTo>
                <a:lnTo>
                  <a:pt x="159" y="11"/>
                </a:lnTo>
                <a:lnTo>
                  <a:pt x="138" y="19"/>
                </a:lnTo>
                <a:lnTo>
                  <a:pt x="119" y="28"/>
                </a:lnTo>
                <a:lnTo>
                  <a:pt x="100" y="41"/>
                </a:lnTo>
                <a:lnTo>
                  <a:pt x="82" y="55"/>
                </a:lnTo>
                <a:lnTo>
                  <a:pt x="67" y="69"/>
                </a:lnTo>
                <a:lnTo>
                  <a:pt x="52" y="87"/>
                </a:lnTo>
                <a:lnTo>
                  <a:pt x="38" y="106"/>
                </a:lnTo>
                <a:lnTo>
                  <a:pt x="27" y="125"/>
                </a:lnTo>
                <a:lnTo>
                  <a:pt x="17" y="147"/>
                </a:lnTo>
                <a:lnTo>
                  <a:pt x="10" y="169"/>
                </a:lnTo>
                <a:lnTo>
                  <a:pt x="5" y="191"/>
                </a:lnTo>
                <a:lnTo>
                  <a:pt x="2" y="215"/>
                </a:lnTo>
                <a:lnTo>
                  <a:pt x="0" y="241"/>
                </a:lnTo>
                <a:lnTo>
                  <a:pt x="0" y="241"/>
                </a:lnTo>
                <a:lnTo>
                  <a:pt x="2" y="266"/>
                </a:lnTo>
                <a:lnTo>
                  <a:pt x="5" y="293"/>
                </a:lnTo>
                <a:lnTo>
                  <a:pt x="11" y="318"/>
                </a:lnTo>
                <a:lnTo>
                  <a:pt x="19" y="345"/>
                </a:lnTo>
                <a:lnTo>
                  <a:pt x="30" y="371"/>
                </a:lnTo>
                <a:lnTo>
                  <a:pt x="41" y="396"/>
                </a:lnTo>
                <a:lnTo>
                  <a:pt x="56" y="418"/>
                </a:lnTo>
                <a:lnTo>
                  <a:pt x="71" y="442"/>
                </a:lnTo>
                <a:lnTo>
                  <a:pt x="71" y="442"/>
                </a:lnTo>
                <a:lnTo>
                  <a:pt x="73" y="443"/>
                </a:lnTo>
                <a:lnTo>
                  <a:pt x="73" y="443"/>
                </a:lnTo>
                <a:lnTo>
                  <a:pt x="81" y="455"/>
                </a:lnTo>
                <a:lnTo>
                  <a:pt x="98" y="483"/>
                </a:lnTo>
                <a:lnTo>
                  <a:pt x="109" y="501"/>
                </a:lnTo>
                <a:lnTo>
                  <a:pt x="117" y="521"/>
                </a:lnTo>
                <a:lnTo>
                  <a:pt x="125" y="542"/>
                </a:lnTo>
                <a:lnTo>
                  <a:pt x="130" y="562"/>
                </a:lnTo>
                <a:lnTo>
                  <a:pt x="130" y="562"/>
                </a:lnTo>
                <a:lnTo>
                  <a:pt x="127" y="566"/>
                </a:lnTo>
                <a:lnTo>
                  <a:pt x="125" y="569"/>
                </a:lnTo>
                <a:lnTo>
                  <a:pt x="124" y="572"/>
                </a:lnTo>
                <a:lnTo>
                  <a:pt x="122" y="577"/>
                </a:lnTo>
                <a:lnTo>
                  <a:pt x="122" y="751"/>
                </a:lnTo>
                <a:lnTo>
                  <a:pt x="122" y="751"/>
                </a:lnTo>
                <a:lnTo>
                  <a:pt x="124" y="757"/>
                </a:lnTo>
                <a:lnTo>
                  <a:pt x="127" y="764"/>
                </a:lnTo>
                <a:lnTo>
                  <a:pt x="132" y="767"/>
                </a:lnTo>
                <a:lnTo>
                  <a:pt x="138" y="768"/>
                </a:lnTo>
                <a:lnTo>
                  <a:pt x="168" y="768"/>
                </a:lnTo>
                <a:lnTo>
                  <a:pt x="192" y="799"/>
                </a:lnTo>
                <a:lnTo>
                  <a:pt x="192" y="799"/>
                </a:lnTo>
                <a:lnTo>
                  <a:pt x="197" y="803"/>
                </a:lnTo>
                <a:lnTo>
                  <a:pt x="203" y="805"/>
                </a:lnTo>
                <a:lnTo>
                  <a:pt x="249" y="805"/>
                </a:lnTo>
                <a:lnTo>
                  <a:pt x="249" y="805"/>
                </a:lnTo>
                <a:lnTo>
                  <a:pt x="255" y="803"/>
                </a:lnTo>
                <a:lnTo>
                  <a:pt x="260" y="799"/>
                </a:lnTo>
                <a:lnTo>
                  <a:pt x="285" y="768"/>
                </a:lnTo>
                <a:lnTo>
                  <a:pt x="314" y="768"/>
                </a:lnTo>
                <a:lnTo>
                  <a:pt x="314" y="768"/>
                </a:lnTo>
                <a:lnTo>
                  <a:pt x="320" y="767"/>
                </a:lnTo>
                <a:lnTo>
                  <a:pt x="325" y="764"/>
                </a:lnTo>
                <a:lnTo>
                  <a:pt x="328" y="757"/>
                </a:lnTo>
                <a:lnTo>
                  <a:pt x="330" y="751"/>
                </a:lnTo>
                <a:lnTo>
                  <a:pt x="330" y="577"/>
                </a:lnTo>
                <a:lnTo>
                  <a:pt x="330" y="577"/>
                </a:lnTo>
                <a:lnTo>
                  <a:pt x="330" y="572"/>
                </a:lnTo>
                <a:lnTo>
                  <a:pt x="328" y="569"/>
                </a:lnTo>
                <a:lnTo>
                  <a:pt x="323" y="562"/>
                </a:lnTo>
                <a:lnTo>
                  <a:pt x="323" y="562"/>
                </a:lnTo>
                <a:lnTo>
                  <a:pt x="328" y="542"/>
                </a:lnTo>
                <a:lnTo>
                  <a:pt x="334" y="521"/>
                </a:lnTo>
                <a:lnTo>
                  <a:pt x="344" y="502"/>
                </a:lnTo>
                <a:lnTo>
                  <a:pt x="353" y="483"/>
                </a:lnTo>
                <a:lnTo>
                  <a:pt x="372" y="455"/>
                </a:lnTo>
                <a:lnTo>
                  <a:pt x="380" y="443"/>
                </a:lnTo>
                <a:lnTo>
                  <a:pt x="380" y="443"/>
                </a:lnTo>
                <a:lnTo>
                  <a:pt x="382" y="439"/>
                </a:lnTo>
                <a:lnTo>
                  <a:pt x="382" y="439"/>
                </a:lnTo>
                <a:lnTo>
                  <a:pt x="398" y="417"/>
                </a:lnTo>
                <a:lnTo>
                  <a:pt x="412" y="393"/>
                </a:lnTo>
                <a:lnTo>
                  <a:pt x="423" y="369"/>
                </a:lnTo>
                <a:lnTo>
                  <a:pt x="433" y="344"/>
                </a:lnTo>
                <a:lnTo>
                  <a:pt x="442" y="318"/>
                </a:lnTo>
                <a:lnTo>
                  <a:pt x="447" y="291"/>
                </a:lnTo>
                <a:lnTo>
                  <a:pt x="450" y="266"/>
                </a:lnTo>
                <a:lnTo>
                  <a:pt x="452" y="241"/>
                </a:lnTo>
                <a:lnTo>
                  <a:pt x="452" y="241"/>
                </a:lnTo>
                <a:lnTo>
                  <a:pt x="450" y="215"/>
                </a:lnTo>
                <a:lnTo>
                  <a:pt x="447" y="191"/>
                </a:lnTo>
                <a:lnTo>
                  <a:pt x="442" y="169"/>
                </a:lnTo>
                <a:lnTo>
                  <a:pt x="434" y="147"/>
                </a:lnTo>
                <a:lnTo>
                  <a:pt x="425" y="125"/>
                </a:lnTo>
                <a:lnTo>
                  <a:pt x="414" y="106"/>
                </a:lnTo>
                <a:lnTo>
                  <a:pt x="401" y="87"/>
                </a:lnTo>
                <a:lnTo>
                  <a:pt x="385" y="69"/>
                </a:lnTo>
                <a:lnTo>
                  <a:pt x="369" y="55"/>
                </a:lnTo>
                <a:lnTo>
                  <a:pt x="352" y="41"/>
                </a:lnTo>
                <a:lnTo>
                  <a:pt x="334" y="28"/>
                </a:lnTo>
                <a:lnTo>
                  <a:pt x="314" y="19"/>
                </a:lnTo>
                <a:lnTo>
                  <a:pt x="293" y="11"/>
                </a:lnTo>
                <a:lnTo>
                  <a:pt x="271" y="4"/>
                </a:lnTo>
                <a:lnTo>
                  <a:pt x="249" y="1"/>
                </a:lnTo>
                <a:lnTo>
                  <a:pt x="22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mj-lt"/>
              <a:ea typeface="+mn-ea"/>
              <a:cs typeface="+mn-cs"/>
            </a:endParaRPr>
          </a:p>
        </p:txBody>
      </p:sp>
      <p:cxnSp>
        <p:nvCxnSpPr>
          <p:cNvPr id="36" name="Straight Connector 35">
            <a:extLst>
              <a:ext uri="{FF2B5EF4-FFF2-40B4-BE49-F238E27FC236}">
                <a16:creationId xmlns:a16="http://schemas.microsoft.com/office/drawing/2014/main" id="{320CE50D-0A20-35EF-C83E-6FB7F4EF8BB0}"/>
              </a:ext>
            </a:extLst>
          </p:cNvPr>
          <p:cNvCxnSpPr>
            <a:cxnSpLocks/>
          </p:cNvCxnSpPr>
          <p:nvPr/>
        </p:nvCxnSpPr>
        <p:spPr>
          <a:xfrm flipH="1">
            <a:off x="11160104" y="1907959"/>
            <a:ext cx="313058" cy="0"/>
          </a:xfrm>
          <a:prstGeom prst="line">
            <a:avLst/>
          </a:prstGeom>
          <a:ln w="12700">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DEB5FBD-8F54-D91D-6D6A-3AC8E86AF964}"/>
              </a:ext>
            </a:extLst>
          </p:cNvPr>
          <p:cNvCxnSpPr>
            <a:cxnSpLocks/>
          </p:cNvCxnSpPr>
          <p:nvPr/>
        </p:nvCxnSpPr>
        <p:spPr>
          <a:xfrm flipH="1">
            <a:off x="11171498" y="2931580"/>
            <a:ext cx="284079" cy="0"/>
          </a:xfrm>
          <a:prstGeom prst="line">
            <a:avLst/>
          </a:prstGeom>
          <a:ln w="12700">
            <a:solidFill>
              <a:srgbClr val="3F3F3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3E3313C-3C00-E449-209E-235B75316FC8}"/>
              </a:ext>
            </a:extLst>
          </p:cNvPr>
          <p:cNvCxnSpPr>
            <a:cxnSpLocks/>
          </p:cNvCxnSpPr>
          <p:nvPr/>
        </p:nvCxnSpPr>
        <p:spPr>
          <a:xfrm flipH="1">
            <a:off x="11171498" y="4073965"/>
            <a:ext cx="275287" cy="0"/>
          </a:xfrm>
          <a:prstGeom prst="line">
            <a:avLst/>
          </a:prstGeom>
          <a:ln w="12700">
            <a:solidFill>
              <a:srgbClr val="3F3F3F"/>
            </a:solidFill>
          </a:ln>
        </p:spPr>
        <p:style>
          <a:lnRef idx="1">
            <a:schemeClr val="accent1"/>
          </a:lnRef>
          <a:fillRef idx="0">
            <a:schemeClr val="accent1"/>
          </a:fillRef>
          <a:effectRef idx="0">
            <a:schemeClr val="accent1"/>
          </a:effectRef>
          <a:fontRef idx="minor">
            <a:schemeClr val="tx1"/>
          </a:fontRef>
        </p:style>
      </p:cxnSp>
      <p:sp>
        <p:nvSpPr>
          <p:cNvPr id="39" name="Freeform 123">
            <a:extLst>
              <a:ext uri="{FF2B5EF4-FFF2-40B4-BE49-F238E27FC236}">
                <a16:creationId xmlns:a16="http://schemas.microsoft.com/office/drawing/2014/main" id="{AD74C40D-D4B5-4232-5E97-A417F180104F}"/>
              </a:ext>
            </a:extLst>
          </p:cNvPr>
          <p:cNvSpPr>
            <a:spLocks noEditPoints="1"/>
          </p:cNvSpPr>
          <p:nvPr/>
        </p:nvSpPr>
        <p:spPr bwMode="auto">
          <a:xfrm>
            <a:off x="11646407" y="4145076"/>
            <a:ext cx="276220" cy="447774"/>
          </a:xfrm>
          <a:custGeom>
            <a:avLst/>
            <a:gdLst>
              <a:gd name="T0" fmla="*/ 190 w 452"/>
              <a:gd name="T1" fmla="*/ 348 h 805"/>
              <a:gd name="T2" fmla="*/ 154 w 452"/>
              <a:gd name="T3" fmla="*/ 317 h 805"/>
              <a:gd name="T4" fmla="*/ 152 w 452"/>
              <a:gd name="T5" fmla="*/ 283 h 805"/>
              <a:gd name="T6" fmla="*/ 178 w 452"/>
              <a:gd name="T7" fmla="*/ 285 h 805"/>
              <a:gd name="T8" fmla="*/ 208 w 452"/>
              <a:gd name="T9" fmla="*/ 321 h 805"/>
              <a:gd name="T10" fmla="*/ 243 w 452"/>
              <a:gd name="T11" fmla="*/ 328 h 805"/>
              <a:gd name="T12" fmla="*/ 257 w 452"/>
              <a:gd name="T13" fmla="*/ 298 h 805"/>
              <a:gd name="T14" fmla="*/ 296 w 452"/>
              <a:gd name="T15" fmla="*/ 280 h 805"/>
              <a:gd name="T16" fmla="*/ 303 w 452"/>
              <a:gd name="T17" fmla="*/ 302 h 805"/>
              <a:gd name="T18" fmla="*/ 281 w 452"/>
              <a:gd name="T19" fmla="*/ 337 h 805"/>
              <a:gd name="T20" fmla="*/ 244 w 452"/>
              <a:gd name="T21" fmla="*/ 345 h 805"/>
              <a:gd name="T22" fmla="*/ 355 w 452"/>
              <a:gd name="T23" fmla="*/ 421 h 805"/>
              <a:gd name="T24" fmla="*/ 303 w 452"/>
              <a:gd name="T25" fmla="*/ 518 h 805"/>
              <a:gd name="T26" fmla="*/ 247 w 452"/>
              <a:gd name="T27" fmla="*/ 382 h 805"/>
              <a:gd name="T28" fmla="*/ 298 w 452"/>
              <a:gd name="T29" fmla="*/ 366 h 805"/>
              <a:gd name="T30" fmla="*/ 334 w 452"/>
              <a:gd name="T31" fmla="*/ 302 h 805"/>
              <a:gd name="T32" fmla="*/ 315 w 452"/>
              <a:gd name="T33" fmla="*/ 253 h 805"/>
              <a:gd name="T34" fmla="*/ 277 w 452"/>
              <a:gd name="T35" fmla="*/ 248 h 805"/>
              <a:gd name="T36" fmla="*/ 227 w 452"/>
              <a:gd name="T37" fmla="*/ 288 h 805"/>
              <a:gd name="T38" fmla="*/ 168 w 452"/>
              <a:gd name="T39" fmla="*/ 247 h 805"/>
              <a:gd name="T40" fmla="*/ 130 w 452"/>
              <a:gd name="T41" fmla="*/ 260 h 805"/>
              <a:gd name="T42" fmla="*/ 120 w 452"/>
              <a:gd name="T43" fmla="*/ 315 h 805"/>
              <a:gd name="T44" fmla="*/ 170 w 452"/>
              <a:gd name="T45" fmla="*/ 374 h 805"/>
              <a:gd name="T46" fmla="*/ 211 w 452"/>
              <a:gd name="T47" fmla="*/ 380 h 805"/>
              <a:gd name="T48" fmla="*/ 139 w 452"/>
              <a:gd name="T49" fmla="*/ 494 h 805"/>
              <a:gd name="T50" fmla="*/ 97 w 452"/>
              <a:gd name="T51" fmla="*/ 421 h 805"/>
              <a:gd name="T52" fmla="*/ 35 w 452"/>
              <a:gd name="T53" fmla="*/ 287 h 805"/>
              <a:gd name="T54" fmla="*/ 40 w 452"/>
              <a:gd name="T55" fmla="*/ 179 h 805"/>
              <a:gd name="T56" fmla="*/ 101 w 452"/>
              <a:gd name="T57" fmla="*/ 80 h 805"/>
              <a:gd name="T58" fmla="*/ 206 w 452"/>
              <a:gd name="T59" fmla="*/ 33 h 805"/>
              <a:gd name="T60" fmla="*/ 303 w 452"/>
              <a:gd name="T61" fmla="*/ 49 h 805"/>
              <a:gd name="T62" fmla="*/ 388 w 452"/>
              <a:gd name="T63" fmla="*/ 123 h 805"/>
              <a:gd name="T64" fmla="*/ 422 w 452"/>
              <a:gd name="T65" fmla="*/ 241 h 805"/>
              <a:gd name="T66" fmla="*/ 395 w 452"/>
              <a:gd name="T67" fmla="*/ 358 h 805"/>
              <a:gd name="T68" fmla="*/ 277 w 452"/>
              <a:gd name="T69" fmla="*/ 735 h 805"/>
              <a:gd name="T70" fmla="*/ 185 w 452"/>
              <a:gd name="T71" fmla="*/ 741 h 805"/>
              <a:gd name="T72" fmla="*/ 300 w 452"/>
              <a:gd name="T73" fmla="*/ 735 h 805"/>
              <a:gd name="T74" fmla="*/ 138 w 452"/>
              <a:gd name="T75" fmla="*/ 19 h 805"/>
              <a:gd name="T76" fmla="*/ 38 w 452"/>
              <a:gd name="T77" fmla="*/ 106 h 805"/>
              <a:gd name="T78" fmla="*/ 0 w 452"/>
              <a:gd name="T79" fmla="*/ 241 h 805"/>
              <a:gd name="T80" fmla="*/ 30 w 452"/>
              <a:gd name="T81" fmla="*/ 371 h 805"/>
              <a:gd name="T82" fmla="*/ 73 w 452"/>
              <a:gd name="T83" fmla="*/ 443 h 805"/>
              <a:gd name="T84" fmla="*/ 130 w 452"/>
              <a:gd name="T85" fmla="*/ 562 h 805"/>
              <a:gd name="T86" fmla="*/ 122 w 452"/>
              <a:gd name="T87" fmla="*/ 751 h 805"/>
              <a:gd name="T88" fmla="*/ 168 w 452"/>
              <a:gd name="T89" fmla="*/ 768 h 805"/>
              <a:gd name="T90" fmla="*/ 249 w 452"/>
              <a:gd name="T91" fmla="*/ 805 h 805"/>
              <a:gd name="T92" fmla="*/ 320 w 452"/>
              <a:gd name="T93" fmla="*/ 767 h 805"/>
              <a:gd name="T94" fmla="*/ 330 w 452"/>
              <a:gd name="T95" fmla="*/ 572 h 805"/>
              <a:gd name="T96" fmla="*/ 344 w 452"/>
              <a:gd name="T97" fmla="*/ 502 h 805"/>
              <a:gd name="T98" fmla="*/ 382 w 452"/>
              <a:gd name="T99" fmla="*/ 439 h 805"/>
              <a:gd name="T100" fmla="*/ 447 w 452"/>
              <a:gd name="T101" fmla="*/ 291 h 805"/>
              <a:gd name="T102" fmla="*/ 442 w 452"/>
              <a:gd name="T103" fmla="*/ 169 h 805"/>
              <a:gd name="T104" fmla="*/ 369 w 452"/>
              <a:gd name="T105" fmla="*/ 55 h 805"/>
              <a:gd name="T106" fmla="*/ 249 w 452"/>
              <a:gd name="T107" fmla="*/ 1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2" h="805">
                <a:moveTo>
                  <a:pt x="208" y="345"/>
                </a:moveTo>
                <a:lnTo>
                  <a:pt x="208" y="345"/>
                </a:lnTo>
                <a:lnTo>
                  <a:pt x="203" y="348"/>
                </a:lnTo>
                <a:lnTo>
                  <a:pt x="198" y="348"/>
                </a:lnTo>
                <a:lnTo>
                  <a:pt x="198" y="348"/>
                </a:lnTo>
                <a:lnTo>
                  <a:pt x="190" y="348"/>
                </a:lnTo>
                <a:lnTo>
                  <a:pt x="181" y="344"/>
                </a:lnTo>
                <a:lnTo>
                  <a:pt x="173" y="337"/>
                </a:lnTo>
                <a:lnTo>
                  <a:pt x="163" y="331"/>
                </a:lnTo>
                <a:lnTo>
                  <a:pt x="163" y="331"/>
                </a:lnTo>
                <a:lnTo>
                  <a:pt x="159" y="323"/>
                </a:lnTo>
                <a:lnTo>
                  <a:pt x="154" y="317"/>
                </a:lnTo>
                <a:lnTo>
                  <a:pt x="151" y="309"/>
                </a:lnTo>
                <a:lnTo>
                  <a:pt x="149" y="302"/>
                </a:lnTo>
                <a:lnTo>
                  <a:pt x="147" y="296"/>
                </a:lnTo>
                <a:lnTo>
                  <a:pt x="147" y="291"/>
                </a:lnTo>
                <a:lnTo>
                  <a:pt x="149" y="287"/>
                </a:lnTo>
                <a:lnTo>
                  <a:pt x="152" y="283"/>
                </a:lnTo>
                <a:lnTo>
                  <a:pt x="152" y="283"/>
                </a:lnTo>
                <a:lnTo>
                  <a:pt x="155" y="280"/>
                </a:lnTo>
                <a:lnTo>
                  <a:pt x="162" y="280"/>
                </a:lnTo>
                <a:lnTo>
                  <a:pt x="162" y="280"/>
                </a:lnTo>
                <a:lnTo>
                  <a:pt x="170" y="280"/>
                </a:lnTo>
                <a:lnTo>
                  <a:pt x="178" y="285"/>
                </a:lnTo>
                <a:lnTo>
                  <a:pt x="187" y="290"/>
                </a:lnTo>
                <a:lnTo>
                  <a:pt x="195" y="298"/>
                </a:lnTo>
                <a:lnTo>
                  <a:pt x="195" y="298"/>
                </a:lnTo>
                <a:lnTo>
                  <a:pt x="200" y="306"/>
                </a:lnTo>
                <a:lnTo>
                  <a:pt x="204" y="313"/>
                </a:lnTo>
                <a:lnTo>
                  <a:pt x="208" y="321"/>
                </a:lnTo>
                <a:lnTo>
                  <a:pt x="211" y="328"/>
                </a:lnTo>
                <a:lnTo>
                  <a:pt x="211" y="328"/>
                </a:lnTo>
                <a:lnTo>
                  <a:pt x="211" y="337"/>
                </a:lnTo>
                <a:lnTo>
                  <a:pt x="209" y="342"/>
                </a:lnTo>
                <a:lnTo>
                  <a:pt x="208" y="345"/>
                </a:lnTo>
                <a:close/>
                <a:moveTo>
                  <a:pt x="243" y="328"/>
                </a:moveTo>
                <a:lnTo>
                  <a:pt x="243" y="328"/>
                </a:lnTo>
                <a:lnTo>
                  <a:pt x="244" y="321"/>
                </a:lnTo>
                <a:lnTo>
                  <a:pt x="247" y="313"/>
                </a:lnTo>
                <a:lnTo>
                  <a:pt x="252" y="306"/>
                </a:lnTo>
                <a:lnTo>
                  <a:pt x="257" y="298"/>
                </a:lnTo>
                <a:lnTo>
                  <a:pt x="257" y="298"/>
                </a:lnTo>
                <a:lnTo>
                  <a:pt x="266" y="290"/>
                </a:lnTo>
                <a:lnTo>
                  <a:pt x="274" y="285"/>
                </a:lnTo>
                <a:lnTo>
                  <a:pt x="282" y="280"/>
                </a:lnTo>
                <a:lnTo>
                  <a:pt x="292" y="280"/>
                </a:lnTo>
                <a:lnTo>
                  <a:pt x="292" y="280"/>
                </a:lnTo>
                <a:lnTo>
                  <a:pt x="296" y="280"/>
                </a:lnTo>
                <a:lnTo>
                  <a:pt x="301" y="283"/>
                </a:lnTo>
                <a:lnTo>
                  <a:pt x="301" y="283"/>
                </a:lnTo>
                <a:lnTo>
                  <a:pt x="303" y="287"/>
                </a:lnTo>
                <a:lnTo>
                  <a:pt x="304" y="291"/>
                </a:lnTo>
                <a:lnTo>
                  <a:pt x="304" y="296"/>
                </a:lnTo>
                <a:lnTo>
                  <a:pt x="303" y="302"/>
                </a:lnTo>
                <a:lnTo>
                  <a:pt x="301" y="309"/>
                </a:lnTo>
                <a:lnTo>
                  <a:pt x="298" y="317"/>
                </a:lnTo>
                <a:lnTo>
                  <a:pt x="293" y="323"/>
                </a:lnTo>
                <a:lnTo>
                  <a:pt x="288" y="331"/>
                </a:lnTo>
                <a:lnTo>
                  <a:pt x="288" y="331"/>
                </a:lnTo>
                <a:lnTo>
                  <a:pt x="281" y="337"/>
                </a:lnTo>
                <a:lnTo>
                  <a:pt x="271" y="344"/>
                </a:lnTo>
                <a:lnTo>
                  <a:pt x="263" y="348"/>
                </a:lnTo>
                <a:lnTo>
                  <a:pt x="254" y="348"/>
                </a:lnTo>
                <a:lnTo>
                  <a:pt x="254" y="348"/>
                </a:lnTo>
                <a:lnTo>
                  <a:pt x="249" y="348"/>
                </a:lnTo>
                <a:lnTo>
                  <a:pt x="244" y="345"/>
                </a:lnTo>
                <a:lnTo>
                  <a:pt x="244" y="345"/>
                </a:lnTo>
                <a:lnTo>
                  <a:pt x="243" y="342"/>
                </a:lnTo>
                <a:lnTo>
                  <a:pt x="241" y="337"/>
                </a:lnTo>
                <a:lnTo>
                  <a:pt x="243" y="328"/>
                </a:lnTo>
                <a:close/>
                <a:moveTo>
                  <a:pt x="355" y="421"/>
                </a:moveTo>
                <a:lnTo>
                  <a:pt x="355" y="421"/>
                </a:lnTo>
                <a:lnTo>
                  <a:pt x="353" y="426"/>
                </a:lnTo>
                <a:lnTo>
                  <a:pt x="353" y="426"/>
                </a:lnTo>
                <a:lnTo>
                  <a:pt x="339" y="447"/>
                </a:lnTo>
                <a:lnTo>
                  <a:pt x="322" y="478"/>
                </a:lnTo>
                <a:lnTo>
                  <a:pt x="312" y="497"/>
                </a:lnTo>
                <a:lnTo>
                  <a:pt x="303" y="518"/>
                </a:lnTo>
                <a:lnTo>
                  <a:pt x="296" y="539"/>
                </a:lnTo>
                <a:lnTo>
                  <a:pt x="292" y="559"/>
                </a:lnTo>
                <a:lnTo>
                  <a:pt x="241" y="559"/>
                </a:lnTo>
                <a:lnTo>
                  <a:pt x="241" y="380"/>
                </a:lnTo>
                <a:lnTo>
                  <a:pt x="241" y="380"/>
                </a:lnTo>
                <a:lnTo>
                  <a:pt x="247" y="382"/>
                </a:lnTo>
                <a:lnTo>
                  <a:pt x="254" y="382"/>
                </a:lnTo>
                <a:lnTo>
                  <a:pt x="254" y="382"/>
                </a:lnTo>
                <a:lnTo>
                  <a:pt x="262" y="382"/>
                </a:lnTo>
                <a:lnTo>
                  <a:pt x="269" y="380"/>
                </a:lnTo>
                <a:lnTo>
                  <a:pt x="284" y="374"/>
                </a:lnTo>
                <a:lnTo>
                  <a:pt x="298" y="366"/>
                </a:lnTo>
                <a:lnTo>
                  <a:pt x="311" y="353"/>
                </a:lnTo>
                <a:lnTo>
                  <a:pt x="311" y="353"/>
                </a:lnTo>
                <a:lnTo>
                  <a:pt x="320" y="340"/>
                </a:lnTo>
                <a:lnTo>
                  <a:pt x="327" y="328"/>
                </a:lnTo>
                <a:lnTo>
                  <a:pt x="331" y="315"/>
                </a:lnTo>
                <a:lnTo>
                  <a:pt x="334" y="302"/>
                </a:lnTo>
                <a:lnTo>
                  <a:pt x="334" y="290"/>
                </a:lnTo>
                <a:lnTo>
                  <a:pt x="333" y="279"/>
                </a:lnTo>
                <a:lnTo>
                  <a:pt x="328" y="267"/>
                </a:lnTo>
                <a:lnTo>
                  <a:pt x="322" y="260"/>
                </a:lnTo>
                <a:lnTo>
                  <a:pt x="322" y="260"/>
                </a:lnTo>
                <a:lnTo>
                  <a:pt x="315" y="253"/>
                </a:lnTo>
                <a:lnTo>
                  <a:pt x="307" y="250"/>
                </a:lnTo>
                <a:lnTo>
                  <a:pt x="300" y="247"/>
                </a:lnTo>
                <a:lnTo>
                  <a:pt x="292" y="247"/>
                </a:lnTo>
                <a:lnTo>
                  <a:pt x="292" y="247"/>
                </a:lnTo>
                <a:lnTo>
                  <a:pt x="284" y="247"/>
                </a:lnTo>
                <a:lnTo>
                  <a:pt x="277" y="248"/>
                </a:lnTo>
                <a:lnTo>
                  <a:pt x="262" y="255"/>
                </a:lnTo>
                <a:lnTo>
                  <a:pt x="249" y="263"/>
                </a:lnTo>
                <a:lnTo>
                  <a:pt x="236" y="275"/>
                </a:lnTo>
                <a:lnTo>
                  <a:pt x="236" y="275"/>
                </a:lnTo>
                <a:lnTo>
                  <a:pt x="227" y="288"/>
                </a:lnTo>
                <a:lnTo>
                  <a:pt x="227" y="288"/>
                </a:lnTo>
                <a:lnTo>
                  <a:pt x="217" y="275"/>
                </a:lnTo>
                <a:lnTo>
                  <a:pt x="217" y="275"/>
                </a:lnTo>
                <a:lnTo>
                  <a:pt x="204" y="263"/>
                </a:lnTo>
                <a:lnTo>
                  <a:pt x="190" y="255"/>
                </a:lnTo>
                <a:lnTo>
                  <a:pt x="176" y="248"/>
                </a:lnTo>
                <a:lnTo>
                  <a:pt x="168" y="247"/>
                </a:lnTo>
                <a:lnTo>
                  <a:pt x="162" y="247"/>
                </a:lnTo>
                <a:lnTo>
                  <a:pt x="162" y="247"/>
                </a:lnTo>
                <a:lnTo>
                  <a:pt x="152" y="247"/>
                </a:lnTo>
                <a:lnTo>
                  <a:pt x="144" y="250"/>
                </a:lnTo>
                <a:lnTo>
                  <a:pt x="136" y="253"/>
                </a:lnTo>
                <a:lnTo>
                  <a:pt x="130" y="260"/>
                </a:lnTo>
                <a:lnTo>
                  <a:pt x="130" y="260"/>
                </a:lnTo>
                <a:lnTo>
                  <a:pt x="124" y="267"/>
                </a:lnTo>
                <a:lnTo>
                  <a:pt x="119" y="279"/>
                </a:lnTo>
                <a:lnTo>
                  <a:pt x="117" y="290"/>
                </a:lnTo>
                <a:lnTo>
                  <a:pt x="117" y="302"/>
                </a:lnTo>
                <a:lnTo>
                  <a:pt x="120" y="315"/>
                </a:lnTo>
                <a:lnTo>
                  <a:pt x="125" y="328"/>
                </a:lnTo>
                <a:lnTo>
                  <a:pt x="133" y="340"/>
                </a:lnTo>
                <a:lnTo>
                  <a:pt x="143" y="353"/>
                </a:lnTo>
                <a:lnTo>
                  <a:pt x="143" y="353"/>
                </a:lnTo>
                <a:lnTo>
                  <a:pt x="155" y="366"/>
                </a:lnTo>
                <a:lnTo>
                  <a:pt x="170" y="374"/>
                </a:lnTo>
                <a:lnTo>
                  <a:pt x="184" y="380"/>
                </a:lnTo>
                <a:lnTo>
                  <a:pt x="190" y="382"/>
                </a:lnTo>
                <a:lnTo>
                  <a:pt x="198" y="382"/>
                </a:lnTo>
                <a:lnTo>
                  <a:pt x="198" y="382"/>
                </a:lnTo>
                <a:lnTo>
                  <a:pt x="204" y="382"/>
                </a:lnTo>
                <a:lnTo>
                  <a:pt x="211" y="380"/>
                </a:lnTo>
                <a:lnTo>
                  <a:pt x="211" y="559"/>
                </a:lnTo>
                <a:lnTo>
                  <a:pt x="160" y="559"/>
                </a:lnTo>
                <a:lnTo>
                  <a:pt x="160" y="559"/>
                </a:lnTo>
                <a:lnTo>
                  <a:pt x="155" y="539"/>
                </a:lnTo>
                <a:lnTo>
                  <a:pt x="149" y="516"/>
                </a:lnTo>
                <a:lnTo>
                  <a:pt x="139" y="494"/>
                </a:lnTo>
                <a:lnTo>
                  <a:pt x="130" y="475"/>
                </a:lnTo>
                <a:lnTo>
                  <a:pt x="111" y="443"/>
                </a:lnTo>
                <a:lnTo>
                  <a:pt x="98" y="424"/>
                </a:lnTo>
                <a:lnTo>
                  <a:pt x="98" y="424"/>
                </a:lnTo>
                <a:lnTo>
                  <a:pt x="97" y="421"/>
                </a:lnTo>
                <a:lnTo>
                  <a:pt x="97" y="421"/>
                </a:lnTo>
                <a:lnTo>
                  <a:pt x="82" y="402"/>
                </a:lnTo>
                <a:lnTo>
                  <a:pt x="70" y="380"/>
                </a:lnTo>
                <a:lnTo>
                  <a:pt x="57" y="358"/>
                </a:lnTo>
                <a:lnTo>
                  <a:pt x="48" y="334"/>
                </a:lnTo>
                <a:lnTo>
                  <a:pt x="41" y="310"/>
                </a:lnTo>
                <a:lnTo>
                  <a:pt x="35" y="287"/>
                </a:lnTo>
                <a:lnTo>
                  <a:pt x="32" y="263"/>
                </a:lnTo>
                <a:lnTo>
                  <a:pt x="30" y="241"/>
                </a:lnTo>
                <a:lnTo>
                  <a:pt x="30" y="241"/>
                </a:lnTo>
                <a:lnTo>
                  <a:pt x="32" y="218"/>
                </a:lnTo>
                <a:lnTo>
                  <a:pt x="35" y="198"/>
                </a:lnTo>
                <a:lnTo>
                  <a:pt x="40" y="179"/>
                </a:lnTo>
                <a:lnTo>
                  <a:pt x="46" y="160"/>
                </a:lnTo>
                <a:lnTo>
                  <a:pt x="54" y="141"/>
                </a:lnTo>
                <a:lnTo>
                  <a:pt x="63" y="123"/>
                </a:lnTo>
                <a:lnTo>
                  <a:pt x="75" y="107"/>
                </a:lnTo>
                <a:lnTo>
                  <a:pt x="87" y="93"/>
                </a:lnTo>
                <a:lnTo>
                  <a:pt x="101" y="80"/>
                </a:lnTo>
                <a:lnTo>
                  <a:pt x="117" y="68"/>
                </a:lnTo>
                <a:lnTo>
                  <a:pt x="133" y="57"/>
                </a:lnTo>
                <a:lnTo>
                  <a:pt x="151" y="49"/>
                </a:lnTo>
                <a:lnTo>
                  <a:pt x="168" y="42"/>
                </a:lnTo>
                <a:lnTo>
                  <a:pt x="187" y="36"/>
                </a:lnTo>
                <a:lnTo>
                  <a:pt x="206" y="33"/>
                </a:lnTo>
                <a:lnTo>
                  <a:pt x="227" y="33"/>
                </a:lnTo>
                <a:lnTo>
                  <a:pt x="227" y="33"/>
                </a:lnTo>
                <a:lnTo>
                  <a:pt x="246" y="33"/>
                </a:lnTo>
                <a:lnTo>
                  <a:pt x="265" y="36"/>
                </a:lnTo>
                <a:lnTo>
                  <a:pt x="284" y="42"/>
                </a:lnTo>
                <a:lnTo>
                  <a:pt x="303" y="49"/>
                </a:lnTo>
                <a:lnTo>
                  <a:pt x="319" y="57"/>
                </a:lnTo>
                <a:lnTo>
                  <a:pt x="336" y="68"/>
                </a:lnTo>
                <a:lnTo>
                  <a:pt x="350" y="80"/>
                </a:lnTo>
                <a:lnTo>
                  <a:pt x="365" y="93"/>
                </a:lnTo>
                <a:lnTo>
                  <a:pt x="377" y="107"/>
                </a:lnTo>
                <a:lnTo>
                  <a:pt x="388" y="123"/>
                </a:lnTo>
                <a:lnTo>
                  <a:pt x="398" y="141"/>
                </a:lnTo>
                <a:lnTo>
                  <a:pt x="406" y="160"/>
                </a:lnTo>
                <a:lnTo>
                  <a:pt x="412" y="179"/>
                </a:lnTo>
                <a:lnTo>
                  <a:pt x="418" y="198"/>
                </a:lnTo>
                <a:lnTo>
                  <a:pt x="420" y="218"/>
                </a:lnTo>
                <a:lnTo>
                  <a:pt x="422" y="241"/>
                </a:lnTo>
                <a:lnTo>
                  <a:pt x="422" y="241"/>
                </a:lnTo>
                <a:lnTo>
                  <a:pt x="420" y="263"/>
                </a:lnTo>
                <a:lnTo>
                  <a:pt x="417" y="287"/>
                </a:lnTo>
                <a:lnTo>
                  <a:pt x="412" y="310"/>
                </a:lnTo>
                <a:lnTo>
                  <a:pt x="404" y="334"/>
                </a:lnTo>
                <a:lnTo>
                  <a:pt x="395" y="358"/>
                </a:lnTo>
                <a:lnTo>
                  <a:pt x="384" y="380"/>
                </a:lnTo>
                <a:lnTo>
                  <a:pt x="371" y="401"/>
                </a:lnTo>
                <a:lnTo>
                  <a:pt x="355" y="421"/>
                </a:lnTo>
                <a:close/>
                <a:moveTo>
                  <a:pt x="300" y="735"/>
                </a:moveTo>
                <a:lnTo>
                  <a:pt x="277" y="735"/>
                </a:lnTo>
                <a:lnTo>
                  <a:pt x="277" y="735"/>
                </a:lnTo>
                <a:lnTo>
                  <a:pt x="271" y="737"/>
                </a:lnTo>
                <a:lnTo>
                  <a:pt x="266" y="741"/>
                </a:lnTo>
                <a:lnTo>
                  <a:pt x="241" y="772"/>
                </a:lnTo>
                <a:lnTo>
                  <a:pt x="211" y="772"/>
                </a:lnTo>
                <a:lnTo>
                  <a:pt x="185" y="741"/>
                </a:lnTo>
                <a:lnTo>
                  <a:pt x="185" y="741"/>
                </a:lnTo>
                <a:lnTo>
                  <a:pt x="181" y="737"/>
                </a:lnTo>
                <a:lnTo>
                  <a:pt x="174" y="735"/>
                </a:lnTo>
                <a:lnTo>
                  <a:pt x="154" y="735"/>
                </a:lnTo>
                <a:lnTo>
                  <a:pt x="154" y="592"/>
                </a:lnTo>
                <a:lnTo>
                  <a:pt x="300" y="592"/>
                </a:lnTo>
                <a:lnTo>
                  <a:pt x="300" y="735"/>
                </a:lnTo>
                <a:close/>
                <a:moveTo>
                  <a:pt x="227" y="0"/>
                </a:moveTo>
                <a:lnTo>
                  <a:pt x="227" y="0"/>
                </a:lnTo>
                <a:lnTo>
                  <a:pt x="203" y="1"/>
                </a:lnTo>
                <a:lnTo>
                  <a:pt x="181" y="4"/>
                </a:lnTo>
                <a:lnTo>
                  <a:pt x="159" y="11"/>
                </a:lnTo>
                <a:lnTo>
                  <a:pt x="138" y="19"/>
                </a:lnTo>
                <a:lnTo>
                  <a:pt x="119" y="28"/>
                </a:lnTo>
                <a:lnTo>
                  <a:pt x="100" y="41"/>
                </a:lnTo>
                <a:lnTo>
                  <a:pt x="82" y="55"/>
                </a:lnTo>
                <a:lnTo>
                  <a:pt x="67" y="69"/>
                </a:lnTo>
                <a:lnTo>
                  <a:pt x="52" y="87"/>
                </a:lnTo>
                <a:lnTo>
                  <a:pt x="38" y="106"/>
                </a:lnTo>
                <a:lnTo>
                  <a:pt x="27" y="125"/>
                </a:lnTo>
                <a:lnTo>
                  <a:pt x="17" y="147"/>
                </a:lnTo>
                <a:lnTo>
                  <a:pt x="10" y="169"/>
                </a:lnTo>
                <a:lnTo>
                  <a:pt x="5" y="191"/>
                </a:lnTo>
                <a:lnTo>
                  <a:pt x="2" y="215"/>
                </a:lnTo>
                <a:lnTo>
                  <a:pt x="0" y="241"/>
                </a:lnTo>
                <a:lnTo>
                  <a:pt x="0" y="241"/>
                </a:lnTo>
                <a:lnTo>
                  <a:pt x="2" y="266"/>
                </a:lnTo>
                <a:lnTo>
                  <a:pt x="5" y="293"/>
                </a:lnTo>
                <a:lnTo>
                  <a:pt x="11" y="318"/>
                </a:lnTo>
                <a:lnTo>
                  <a:pt x="19" y="345"/>
                </a:lnTo>
                <a:lnTo>
                  <a:pt x="30" y="371"/>
                </a:lnTo>
                <a:lnTo>
                  <a:pt x="41" y="396"/>
                </a:lnTo>
                <a:lnTo>
                  <a:pt x="56" y="418"/>
                </a:lnTo>
                <a:lnTo>
                  <a:pt x="71" y="442"/>
                </a:lnTo>
                <a:lnTo>
                  <a:pt x="71" y="442"/>
                </a:lnTo>
                <a:lnTo>
                  <a:pt x="73" y="443"/>
                </a:lnTo>
                <a:lnTo>
                  <a:pt x="73" y="443"/>
                </a:lnTo>
                <a:lnTo>
                  <a:pt x="81" y="455"/>
                </a:lnTo>
                <a:lnTo>
                  <a:pt x="98" y="483"/>
                </a:lnTo>
                <a:lnTo>
                  <a:pt x="109" y="501"/>
                </a:lnTo>
                <a:lnTo>
                  <a:pt x="117" y="521"/>
                </a:lnTo>
                <a:lnTo>
                  <a:pt x="125" y="542"/>
                </a:lnTo>
                <a:lnTo>
                  <a:pt x="130" y="562"/>
                </a:lnTo>
                <a:lnTo>
                  <a:pt x="130" y="562"/>
                </a:lnTo>
                <a:lnTo>
                  <a:pt x="127" y="566"/>
                </a:lnTo>
                <a:lnTo>
                  <a:pt x="125" y="569"/>
                </a:lnTo>
                <a:lnTo>
                  <a:pt x="124" y="572"/>
                </a:lnTo>
                <a:lnTo>
                  <a:pt x="122" y="577"/>
                </a:lnTo>
                <a:lnTo>
                  <a:pt x="122" y="751"/>
                </a:lnTo>
                <a:lnTo>
                  <a:pt x="122" y="751"/>
                </a:lnTo>
                <a:lnTo>
                  <a:pt x="124" y="757"/>
                </a:lnTo>
                <a:lnTo>
                  <a:pt x="127" y="764"/>
                </a:lnTo>
                <a:lnTo>
                  <a:pt x="132" y="767"/>
                </a:lnTo>
                <a:lnTo>
                  <a:pt x="138" y="768"/>
                </a:lnTo>
                <a:lnTo>
                  <a:pt x="168" y="768"/>
                </a:lnTo>
                <a:lnTo>
                  <a:pt x="192" y="799"/>
                </a:lnTo>
                <a:lnTo>
                  <a:pt x="192" y="799"/>
                </a:lnTo>
                <a:lnTo>
                  <a:pt x="197" y="803"/>
                </a:lnTo>
                <a:lnTo>
                  <a:pt x="203" y="805"/>
                </a:lnTo>
                <a:lnTo>
                  <a:pt x="249" y="805"/>
                </a:lnTo>
                <a:lnTo>
                  <a:pt x="249" y="805"/>
                </a:lnTo>
                <a:lnTo>
                  <a:pt x="255" y="803"/>
                </a:lnTo>
                <a:lnTo>
                  <a:pt x="260" y="799"/>
                </a:lnTo>
                <a:lnTo>
                  <a:pt x="285" y="768"/>
                </a:lnTo>
                <a:lnTo>
                  <a:pt x="314" y="768"/>
                </a:lnTo>
                <a:lnTo>
                  <a:pt x="314" y="768"/>
                </a:lnTo>
                <a:lnTo>
                  <a:pt x="320" y="767"/>
                </a:lnTo>
                <a:lnTo>
                  <a:pt x="325" y="764"/>
                </a:lnTo>
                <a:lnTo>
                  <a:pt x="328" y="757"/>
                </a:lnTo>
                <a:lnTo>
                  <a:pt x="330" y="751"/>
                </a:lnTo>
                <a:lnTo>
                  <a:pt x="330" y="577"/>
                </a:lnTo>
                <a:lnTo>
                  <a:pt x="330" y="577"/>
                </a:lnTo>
                <a:lnTo>
                  <a:pt x="330" y="572"/>
                </a:lnTo>
                <a:lnTo>
                  <a:pt x="328" y="569"/>
                </a:lnTo>
                <a:lnTo>
                  <a:pt x="323" y="562"/>
                </a:lnTo>
                <a:lnTo>
                  <a:pt x="323" y="562"/>
                </a:lnTo>
                <a:lnTo>
                  <a:pt x="328" y="542"/>
                </a:lnTo>
                <a:lnTo>
                  <a:pt x="334" y="521"/>
                </a:lnTo>
                <a:lnTo>
                  <a:pt x="344" y="502"/>
                </a:lnTo>
                <a:lnTo>
                  <a:pt x="353" y="483"/>
                </a:lnTo>
                <a:lnTo>
                  <a:pt x="372" y="455"/>
                </a:lnTo>
                <a:lnTo>
                  <a:pt x="380" y="443"/>
                </a:lnTo>
                <a:lnTo>
                  <a:pt x="380" y="443"/>
                </a:lnTo>
                <a:lnTo>
                  <a:pt x="382" y="439"/>
                </a:lnTo>
                <a:lnTo>
                  <a:pt x="382" y="439"/>
                </a:lnTo>
                <a:lnTo>
                  <a:pt x="398" y="417"/>
                </a:lnTo>
                <a:lnTo>
                  <a:pt x="412" y="393"/>
                </a:lnTo>
                <a:lnTo>
                  <a:pt x="423" y="369"/>
                </a:lnTo>
                <a:lnTo>
                  <a:pt x="433" y="344"/>
                </a:lnTo>
                <a:lnTo>
                  <a:pt x="442" y="318"/>
                </a:lnTo>
                <a:lnTo>
                  <a:pt x="447" y="291"/>
                </a:lnTo>
                <a:lnTo>
                  <a:pt x="450" y="266"/>
                </a:lnTo>
                <a:lnTo>
                  <a:pt x="452" y="241"/>
                </a:lnTo>
                <a:lnTo>
                  <a:pt x="452" y="241"/>
                </a:lnTo>
                <a:lnTo>
                  <a:pt x="450" y="215"/>
                </a:lnTo>
                <a:lnTo>
                  <a:pt x="447" y="191"/>
                </a:lnTo>
                <a:lnTo>
                  <a:pt x="442" y="169"/>
                </a:lnTo>
                <a:lnTo>
                  <a:pt x="434" y="147"/>
                </a:lnTo>
                <a:lnTo>
                  <a:pt x="425" y="125"/>
                </a:lnTo>
                <a:lnTo>
                  <a:pt x="414" y="106"/>
                </a:lnTo>
                <a:lnTo>
                  <a:pt x="401" y="87"/>
                </a:lnTo>
                <a:lnTo>
                  <a:pt x="385" y="69"/>
                </a:lnTo>
                <a:lnTo>
                  <a:pt x="369" y="55"/>
                </a:lnTo>
                <a:lnTo>
                  <a:pt x="352" y="41"/>
                </a:lnTo>
                <a:lnTo>
                  <a:pt x="334" y="28"/>
                </a:lnTo>
                <a:lnTo>
                  <a:pt x="314" y="19"/>
                </a:lnTo>
                <a:lnTo>
                  <a:pt x="293" y="11"/>
                </a:lnTo>
                <a:lnTo>
                  <a:pt x="271" y="4"/>
                </a:lnTo>
                <a:lnTo>
                  <a:pt x="249" y="1"/>
                </a:lnTo>
                <a:lnTo>
                  <a:pt x="22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mj-lt"/>
              <a:ea typeface="+mn-ea"/>
              <a:cs typeface="+mn-cs"/>
            </a:endParaRPr>
          </a:p>
        </p:txBody>
      </p:sp>
      <p:sp>
        <p:nvSpPr>
          <p:cNvPr id="40" name="Rectangle 39">
            <a:extLst>
              <a:ext uri="{FF2B5EF4-FFF2-40B4-BE49-F238E27FC236}">
                <a16:creationId xmlns:a16="http://schemas.microsoft.com/office/drawing/2014/main" id="{E3E81AF0-8593-B227-AFB3-C2CBBAA3F43B}"/>
              </a:ext>
            </a:extLst>
          </p:cNvPr>
          <p:cNvSpPr/>
          <p:nvPr/>
        </p:nvSpPr>
        <p:spPr>
          <a:xfrm>
            <a:off x="10832226" y="1149225"/>
            <a:ext cx="757646" cy="287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dirty="0"/>
              <a:t>1950</a:t>
            </a:r>
            <a:endParaRPr lang="en-US" sz="1400" dirty="0"/>
          </a:p>
        </p:txBody>
      </p:sp>
      <p:sp>
        <p:nvSpPr>
          <p:cNvPr id="41" name="Rectangle 40">
            <a:extLst>
              <a:ext uri="{FF2B5EF4-FFF2-40B4-BE49-F238E27FC236}">
                <a16:creationId xmlns:a16="http://schemas.microsoft.com/office/drawing/2014/main" id="{AF325C93-EA4E-1CAF-225A-46A441C15965}"/>
              </a:ext>
            </a:extLst>
          </p:cNvPr>
          <p:cNvSpPr/>
          <p:nvPr/>
        </p:nvSpPr>
        <p:spPr>
          <a:xfrm>
            <a:off x="10832226" y="1958166"/>
            <a:ext cx="757646" cy="287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dirty="0"/>
              <a:t>1960</a:t>
            </a:r>
            <a:endParaRPr lang="en-US" sz="1400" dirty="0"/>
          </a:p>
        </p:txBody>
      </p:sp>
      <p:sp>
        <p:nvSpPr>
          <p:cNvPr id="42" name="Rectangle 41">
            <a:extLst>
              <a:ext uri="{FF2B5EF4-FFF2-40B4-BE49-F238E27FC236}">
                <a16:creationId xmlns:a16="http://schemas.microsoft.com/office/drawing/2014/main" id="{DE9D62CD-F718-7497-56C5-ED09BE465EE6}"/>
              </a:ext>
            </a:extLst>
          </p:cNvPr>
          <p:cNvSpPr/>
          <p:nvPr/>
        </p:nvSpPr>
        <p:spPr>
          <a:xfrm>
            <a:off x="10832226" y="2974449"/>
            <a:ext cx="757646" cy="287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dirty="0"/>
              <a:t>2012</a:t>
            </a:r>
            <a:endParaRPr lang="en-US" sz="1400" dirty="0"/>
          </a:p>
        </p:txBody>
      </p:sp>
      <p:sp>
        <p:nvSpPr>
          <p:cNvPr id="43" name="Rectangle 42">
            <a:extLst>
              <a:ext uri="{FF2B5EF4-FFF2-40B4-BE49-F238E27FC236}">
                <a16:creationId xmlns:a16="http://schemas.microsoft.com/office/drawing/2014/main" id="{F833CC08-8F6B-7488-9A73-A124ADAD7FA3}"/>
              </a:ext>
            </a:extLst>
          </p:cNvPr>
          <p:cNvSpPr/>
          <p:nvPr/>
        </p:nvSpPr>
        <p:spPr>
          <a:xfrm>
            <a:off x="10832226" y="4145076"/>
            <a:ext cx="757646" cy="287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dirty="0"/>
              <a:t>2022</a:t>
            </a:r>
            <a:endParaRPr lang="en-US" sz="1400" dirty="0"/>
          </a:p>
        </p:txBody>
      </p:sp>
      <p:sp>
        <p:nvSpPr>
          <p:cNvPr id="3" name="Date Placeholder 2">
            <a:extLst>
              <a:ext uri="{FF2B5EF4-FFF2-40B4-BE49-F238E27FC236}">
                <a16:creationId xmlns:a16="http://schemas.microsoft.com/office/drawing/2014/main" id="{A8A257B5-A6F6-3447-9D24-0958162AEB13}"/>
              </a:ext>
            </a:extLst>
          </p:cNvPr>
          <p:cNvSpPr>
            <a:spLocks noGrp="1"/>
          </p:cNvSpPr>
          <p:nvPr>
            <p:ph type="dt" sz="half" idx="10"/>
          </p:nvPr>
        </p:nvSpPr>
        <p:spPr/>
        <p:txBody>
          <a:bodyPr/>
          <a:lstStyle/>
          <a:p>
            <a:fld id="{FFD774B7-5B44-4184-B387-763C57893893}" type="datetime1">
              <a:rPr lang="en-US" smtClean="0"/>
              <a:t>5/19/2024</a:t>
            </a:fld>
            <a:endParaRPr lang="en-DK"/>
          </a:p>
        </p:txBody>
      </p:sp>
      <p:sp>
        <p:nvSpPr>
          <p:cNvPr id="4" name="Footer Placeholder 3">
            <a:extLst>
              <a:ext uri="{FF2B5EF4-FFF2-40B4-BE49-F238E27FC236}">
                <a16:creationId xmlns:a16="http://schemas.microsoft.com/office/drawing/2014/main" id="{F60ADEC9-9CCA-0F7C-C020-B0E797FFDA24}"/>
              </a:ext>
            </a:extLst>
          </p:cNvPr>
          <p:cNvSpPr>
            <a:spLocks noGrp="1"/>
          </p:cNvSpPr>
          <p:nvPr>
            <p:ph type="ftr" sz="quarter" idx="11"/>
          </p:nvPr>
        </p:nvSpPr>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693776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102F61-36F0-BA1A-6AC7-FA900024490F}"/>
              </a:ext>
            </a:extLst>
          </p:cNvPr>
          <p:cNvSpPr>
            <a:spLocks noGrp="1"/>
          </p:cNvSpPr>
          <p:nvPr>
            <p:ph type="dt" sz="half" idx="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6FC615-ACEB-4FEE-BF9F-6559989593A3}" type="datetime1">
              <a:rPr kumimoji="0" lang="en-US" sz="600" b="0" i="0" u="none" strike="noStrike" kern="1200" cap="none" spc="0" normalizeH="0" baseline="0" noProof="0" smtClean="0">
                <a:ln>
                  <a:noFill/>
                </a:ln>
                <a:solidFill>
                  <a:srgbClr val="034160"/>
                </a:solidFill>
                <a:effectLst/>
                <a:uLnTx/>
                <a:uFillTx/>
                <a:latin typeface="Open Sans" panose="020B0606030504020204" pitchFamily="34" charset="0"/>
                <a:ea typeface="Open Sans" panose="020B0606030504020204" pitchFamily="34" charset="0"/>
                <a:cs typeface="Open Sans" panose="020B0606030504020204" pitchFamily="34" charset="0"/>
              </a:rPr>
              <a:t>5/19/2024</a:t>
            </a:fld>
            <a:endParaRPr kumimoji="0" lang="en-DK" sz="600" b="0" i="0" u="none" strike="noStrike" kern="1200" cap="none" spc="0" normalizeH="0" baseline="0" noProof="0">
              <a:ln>
                <a:noFill/>
              </a:ln>
              <a:solidFill>
                <a:srgbClr val="03416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Footer Placeholder 2">
            <a:extLst>
              <a:ext uri="{FF2B5EF4-FFF2-40B4-BE49-F238E27FC236}">
                <a16:creationId xmlns:a16="http://schemas.microsoft.com/office/drawing/2014/main" id="{A2813594-5A03-9699-C75E-F941C3C5AD0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780000"/>
                </a:solidFill>
                <a:effectLst/>
                <a:uLnTx/>
                <a:uFillTx/>
                <a:latin typeface="Open Sans" panose="020B0606030504020204" pitchFamily="34" charset="0"/>
                <a:ea typeface="Open Sans" panose="020B0606030504020204" pitchFamily="34" charset="0"/>
                <a:cs typeface="Open Sans" panose="020B0606030504020204" pitchFamily="34" charset="0"/>
              </a:rPr>
              <a:t>Classification Internal Use   Author SALA Approved by SALA Version 1 </a:t>
            </a:r>
            <a:endParaRPr kumimoji="0" lang="en-DK" sz="600" b="0" i="0" u="none" strike="noStrike" kern="1200" cap="none" spc="0" normalizeH="0" baseline="0" noProof="0">
              <a:ln>
                <a:noFill/>
              </a:ln>
              <a:solidFill>
                <a:srgbClr val="78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4">
            <a:extLst>
              <a:ext uri="{FF2B5EF4-FFF2-40B4-BE49-F238E27FC236}">
                <a16:creationId xmlns:a16="http://schemas.microsoft.com/office/drawing/2014/main" id="{95E340B3-276F-2778-3B8D-152AE2C0E775}"/>
              </a:ext>
            </a:extLst>
          </p:cNvPr>
          <p:cNvSpPr>
            <a:spLocks noGrp="1"/>
          </p:cNvSpPr>
          <p:nvPr>
            <p:ph type="title"/>
          </p:nvPr>
        </p:nvSpPr>
        <p:spPr/>
        <p:txBody>
          <a:bodyPr/>
          <a:lstStyle/>
          <a:p>
            <a:r>
              <a:rPr lang="en-US" dirty="0"/>
              <a:t>½</a:t>
            </a:r>
          </a:p>
        </p:txBody>
      </p:sp>
      <p:pic>
        <p:nvPicPr>
          <p:cNvPr id="6" name="Picture 5">
            <a:extLst>
              <a:ext uri="{FF2B5EF4-FFF2-40B4-BE49-F238E27FC236}">
                <a16:creationId xmlns:a16="http://schemas.microsoft.com/office/drawing/2014/main" id="{EEA117E3-BEFF-55F8-2960-80C7E0B8D89F}"/>
              </a:ext>
            </a:extLst>
          </p:cNvPr>
          <p:cNvPicPr>
            <a:picLocks noChangeAspect="1"/>
          </p:cNvPicPr>
          <p:nvPr/>
        </p:nvPicPr>
        <p:blipFill rotWithShape="1">
          <a:blip r:embed="rId2"/>
          <a:srcRect t="1795" r="1379"/>
          <a:stretch/>
        </p:blipFill>
        <p:spPr>
          <a:xfrm>
            <a:off x="-23150" y="0"/>
            <a:ext cx="12263169" cy="6881150"/>
          </a:xfrm>
          <a:prstGeom prst="rect">
            <a:avLst/>
          </a:prstGeom>
        </p:spPr>
      </p:pic>
      <p:sp>
        <p:nvSpPr>
          <p:cNvPr id="7" name="Rectangle 6">
            <a:extLst>
              <a:ext uri="{FF2B5EF4-FFF2-40B4-BE49-F238E27FC236}">
                <a16:creationId xmlns:a16="http://schemas.microsoft.com/office/drawing/2014/main" id="{19AB4DCD-0750-E7FA-68C7-389209AC8E0F}"/>
              </a:ext>
            </a:extLst>
          </p:cNvPr>
          <p:cNvSpPr/>
          <p:nvPr/>
        </p:nvSpPr>
        <p:spPr>
          <a:xfrm>
            <a:off x="-23150" y="0"/>
            <a:ext cx="12263169" cy="688115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Open Sans"/>
              <a:ea typeface="+mn-ea"/>
              <a:cs typeface="+mn-cs"/>
            </a:endParaRPr>
          </a:p>
        </p:txBody>
      </p:sp>
      <p:sp>
        <p:nvSpPr>
          <p:cNvPr id="9" name="Tekstfelt 16">
            <a:extLst>
              <a:ext uri="{FF2B5EF4-FFF2-40B4-BE49-F238E27FC236}">
                <a16:creationId xmlns:a16="http://schemas.microsoft.com/office/drawing/2014/main" id="{A8919DE1-1E04-C6DB-5AA9-02D1A7ACB6C8}"/>
              </a:ext>
            </a:extLst>
          </p:cNvPr>
          <p:cNvSpPr txBox="1"/>
          <p:nvPr/>
        </p:nvSpPr>
        <p:spPr>
          <a:xfrm>
            <a:off x="5821165" y="4636440"/>
            <a:ext cx="1692000" cy="987551"/>
          </a:xfrm>
          <a:prstGeom prst="rect">
            <a:avLst/>
          </a:prstGeom>
          <a:noFill/>
        </p:spPr>
        <p:txBody>
          <a:bodyPr wrap="square" lIns="144000" tIns="108000" rIns="108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4B6E"/>
                </a:solidFill>
                <a:effectLst/>
                <a:uLnTx/>
                <a:uFillTx/>
                <a:latin typeface="Open Sans"/>
                <a:ea typeface="+mn-ea"/>
                <a:cs typeface="+mn-cs"/>
              </a:rPr>
              <a:t>Focus on </a:t>
            </a:r>
            <a:r>
              <a:rPr kumimoji="0" lang="en-US" sz="1600" b="1" i="0" u="none" strike="noStrike" kern="1200" cap="none" spc="0" normalizeH="0" baseline="0" noProof="0" dirty="0">
                <a:ln>
                  <a:noFill/>
                </a:ln>
                <a:solidFill>
                  <a:srgbClr val="004B6E"/>
                </a:solidFill>
                <a:effectLst/>
                <a:uLnTx/>
                <a:uFillTx/>
                <a:latin typeface="Open Sans"/>
                <a:ea typeface="+mn-ea"/>
                <a:cs typeface="+mn-cs"/>
              </a:rPr>
              <a:t>higher-value activities</a:t>
            </a:r>
            <a:r>
              <a:rPr kumimoji="0" lang="en-US" sz="1800" b="1" i="0" u="none" strike="noStrike" kern="1200" cap="none" spc="0" normalizeH="0" baseline="0" noProof="0" dirty="0">
                <a:ln>
                  <a:noFill/>
                </a:ln>
                <a:solidFill>
                  <a:srgbClr val="004B6E"/>
                </a:solidFill>
                <a:effectLst/>
                <a:uLnTx/>
                <a:uFillTx/>
                <a:latin typeface="Open Sans"/>
                <a:ea typeface="+mn-ea"/>
                <a:cs typeface="+mn-cs"/>
              </a:rPr>
              <a:t> </a:t>
            </a:r>
            <a:endParaRPr kumimoji="0" lang="en-US" sz="1800" b="0" i="0" u="none" strike="noStrike" kern="1200" cap="none" spc="0" normalizeH="0" baseline="0" noProof="0" dirty="0">
              <a:ln>
                <a:noFill/>
              </a:ln>
              <a:solidFill>
                <a:srgbClr val="004B6E"/>
              </a:solidFill>
              <a:effectLst/>
              <a:uLnTx/>
              <a:uFillTx/>
              <a:latin typeface="Open Sans"/>
              <a:ea typeface="+mn-ea"/>
              <a:cs typeface="+mn-cs"/>
            </a:endParaRPr>
          </a:p>
        </p:txBody>
      </p:sp>
      <p:sp>
        <p:nvSpPr>
          <p:cNvPr id="10" name="Tekstfelt 18">
            <a:extLst>
              <a:ext uri="{FF2B5EF4-FFF2-40B4-BE49-F238E27FC236}">
                <a16:creationId xmlns:a16="http://schemas.microsoft.com/office/drawing/2014/main" id="{B20AF41B-338B-648A-422D-ACE47DE5FD14}"/>
              </a:ext>
            </a:extLst>
          </p:cNvPr>
          <p:cNvSpPr txBox="1"/>
          <p:nvPr/>
        </p:nvSpPr>
        <p:spPr>
          <a:xfrm>
            <a:off x="4079381" y="4636440"/>
            <a:ext cx="1692000" cy="1584000"/>
          </a:xfrm>
          <a:prstGeom prst="rect">
            <a:avLst/>
          </a:prstGeom>
          <a:solidFill>
            <a:schemeClr val="bg1"/>
          </a:solidFill>
        </p:spPr>
        <p:txBody>
          <a:bodyPr wrap="square" lIns="144000" tIns="108000" rIns="108000" bIns="108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34160"/>
                </a:solidFill>
                <a:effectLst/>
                <a:uLnTx/>
                <a:uFillTx/>
                <a:latin typeface="Open Sans"/>
                <a:ea typeface="+mn-ea"/>
                <a:cs typeface="+mn-cs"/>
              </a:rPr>
              <a:t>Supports</a:t>
            </a:r>
            <a:r>
              <a:rPr kumimoji="0" lang="en-US" sz="1600" b="1" i="0" u="none" strike="noStrike" kern="1200" cap="none" spc="0" normalizeH="0" baseline="0" noProof="0" dirty="0">
                <a:ln>
                  <a:noFill/>
                </a:ln>
                <a:solidFill>
                  <a:srgbClr val="034160"/>
                </a:solidFill>
                <a:effectLst/>
                <a:uLnTx/>
                <a:uFillTx/>
                <a:latin typeface="Open Sans"/>
                <a:ea typeface="+mn-ea"/>
                <a:cs typeface="+mn-cs"/>
              </a:rPr>
              <a:t> </a:t>
            </a:r>
            <a:r>
              <a:rPr kumimoji="0" lang="en-US" sz="1800" b="1" i="0" u="none" strike="noStrike" kern="1200" cap="none" spc="0" normalizeH="0" baseline="0" noProof="0" dirty="0">
                <a:ln>
                  <a:noFill/>
                </a:ln>
                <a:solidFill>
                  <a:srgbClr val="034160"/>
                </a:solidFill>
                <a:effectLst/>
                <a:uLnTx/>
                <a:uFillTx/>
                <a:latin typeface="Open Sans"/>
                <a:ea typeface="+mn-ea"/>
                <a:cs typeface="+mn-cs"/>
              </a:rPr>
              <a:t>multiple languages </a:t>
            </a:r>
            <a:r>
              <a:rPr kumimoji="0" lang="en-US" sz="1600" b="0" i="0" u="none" strike="noStrike" kern="1200" cap="none" spc="0" normalizeH="0" baseline="0" noProof="0" dirty="0">
                <a:ln>
                  <a:noFill/>
                </a:ln>
                <a:solidFill>
                  <a:srgbClr val="034160"/>
                </a:solidFill>
                <a:effectLst/>
                <a:uLnTx/>
                <a:uFillTx/>
                <a:latin typeface="Open Sans"/>
                <a:ea typeface="+mn-ea"/>
                <a:cs typeface="+mn-cs"/>
              </a:rPr>
              <a:t>and</a:t>
            </a:r>
            <a:r>
              <a:rPr kumimoji="0" lang="en-US" sz="1600" b="1" i="0" u="none" strike="noStrike" kern="1200" cap="none" spc="0" normalizeH="0" baseline="0" noProof="0" dirty="0">
                <a:ln>
                  <a:noFill/>
                </a:ln>
                <a:solidFill>
                  <a:srgbClr val="034160"/>
                </a:solidFill>
                <a:effectLst/>
                <a:uLnTx/>
                <a:uFillTx/>
                <a:latin typeface="Open Sans"/>
                <a:ea typeface="+mn-ea"/>
                <a:cs typeface="+mn-cs"/>
              </a:rPr>
              <a:t> </a:t>
            </a:r>
            <a:r>
              <a:rPr kumimoji="0" lang="en-US" sz="1800" b="1" i="0" u="none" strike="noStrike" kern="1200" cap="none" spc="0" normalizeH="0" baseline="0" noProof="0" dirty="0">
                <a:ln>
                  <a:noFill/>
                </a:ln>
                <a:solidFill>
                  <a:srgbClr val="034160"/>
                </a:solidFill>
                <a:effectLst/>
                <a:uLnTx/>
                <a:uFillTx/>
                <a:latin typeface="Open Sans"/>
                <a:ea typeface="+mn-ea"/>
                <a:cs typeface="+mn-cs"/>
              </a:rPr>
              <a:t>documents</a:t>
            </a:r>
            <a:endParaRPr kumimoji="0" lang="en-US" sz="1600" b="1" i="0" u="none" strike="noStrike" kern="1200" cap="none" spc="0" normalizeH="0" baseline="0" noProof="0" dirty="0">
              <a:ln>
                <a:noFill/>
              </a:ln>
              <a:solidFill>
                <a:srgbClr val="034160"/>
              </a:solidFill>
              <a:effectLst/>
              <a:uLnTx/>
              <a:uFillTx/>
              <a:latin typeface="Open Sans"/>
              <a:ea typeface="+mn-ea"/>
              <a:cs typeface="+mn-cs"/>
            </a:endParaRPr>
          </a:p>
        </p:txBody>
      </p:sp>
      <p:sp>
        <p:nvSpPr>
          <p:cNvPr id="11" name="Tekstfelt 1">
            <a:extLst>
              <a:ext uri="{FF2B5EF4-FFF2-40B4-BE49-F238E27FC236}">
                <a16:creationId xmlns:a16="http://schemas.microsoft.com/office/drawing/2014/main" id="{D1A06003-19A1-FA6E-7DF9-00A9B9885B32}"/>
              </a:ext>
            </a:extLst>
          </p:cNvPr>
          <p:cNvSpPr txBox="1"/>
          <p:nvPr/>
        </p:nvSpPr>
        <p:spPr>
          <a:xfrm>
            <a:off x="4089428" y="636578"/>
            <a:ext cx="5456371" cy="184665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4B6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How can generative AI use your organization’s unstructured data to produce insights?</a:t>
            </a:r>
            <a:endParaRPr kumimoji="0" lang="en-US" sz="1600" b="0" i="0" u="none" strike="noStrike" kern="1200" cap="none" spc="0" normalizeH="0" baseline="0" noProof="0" dirty="0">
              <a:ln>
                <a:noFill/>
              </a:ln>
              <a:solidFill>
                <a:srgbClr val="004B6E"/>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Use conversational AI and integrated LLMs to extract actionable insights from unstructured data effortlessly. Empower decision-makers and gain a competitive edge.</a:t>
            </a:r>
            <a:endParaRPr kumimoji="0" lang="en-US" sz="2000" b="1" i="1"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kstfelt 52">
            <a:extLst>
              <a:ext uri="{FF2B5EF4-FFF2-40B4-BE49-F238E27FC236}">
                <a16:creationId xmlns:a16="http://schemas.microsoft.com/office/drawing/2014/main" id="{A396228E-278C-A43B-8D55-53736DB52520}"/>
              </a:ext>
            </a:extLst>
          </p:cNvPr>
          <p:cNvSpPr txBox="1"/>
          <p:nvPr/>
        </p:nvSpPr>
        <p:spPr>
          <a:xfrm>
            <a:off x="7562949" y="4636440"/>
            <a:ext cx="1692000" cy="1584000"/>
          </a:xfrm>
          <a:prstGeom prst="rect">
            <a:avLst/>
          </a:prstGeom>
          <a:solidFill>
            <a:schemeClr val="bg1"/>
          </a:solidFill>
        </p:spPr>
        <p:txBody>
          <a:bodyPr wrap="square" lIns="144000" tIns="144000" rIns="108000" bIns="108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34160"/>
                </a:solidFill>
                <a:effectLst/>
                <a:uLnTx/>
                <a:uFillTx/>
                <a:latin typeface="Open Sans"/>
                <a:ea typeface="+mn-ea"/>
                <a:cs typeface="+mn-cs"/>
              </a:rPr>
              <a:t>Dynamic, </a:t>
            </a:r>
            <a:r>
              <a:rPr kumimoji="0" lang="en-US" sz="1800" b="1" i="0" u="none" strike="noStrike" kern="1200" cap="none" spc="0" normalizeH="0" baseline="0" noProof="0" dirty="0">
                <a:ln>
                  <a:noFill/>
                </a:ln>
                <a:solidFill>
                  <a:srgbClr val="034160"/>
                </a:solidFill>
                <a:effectLst/>
                <a:uLnTx/>
                <a:uFillTx/>
                <a:latin typeface="Open Sans"/>
                <a:ea typeface="+mn-ea"/>
                <a:cs typeface="+mn-cs"/>
              </a:rPr>
              <a:t>contextually rich </a:t>
            </a:r>
            <a:r>
              <a:rPr kumimoji="0" lang="en-US" sz="1800" b="0" i="0" u="none" strike="noStrike" kern="1200" cap="none" spc="0" normalizeH="0" baseline="0" noProof="0" dirty="0">
                <a:ln>
                  <a:noFill/>
                </a:ln>
                <a:solidFill>
                  <a:srgbClr val="034160"/>
                </a:solidFill>
                <a:effectLst/>
                <a:uLnTx/>
                <a:uFillTx/>
                <a:latin typeface="Open Sans"/>
                <a:ea typeface="+mn-ea"/>
                <a:cs typeface="+mn-cs"/>
              </a:rPr>
              <a:t>interactions</a:t>
            </a:r>
            <a:endParaRPr kumimoji="0" lang="en-US" sz="800" b="0" i="0" u="none" strike="noStrike" kern="1200" cap="none" spc="0" normalizeH="0" baseline="0" noProof="0" dirty="0">
              <a:ln>
                <a:noFill/>
              </a:ln>
              <a:solidFill>
                <a:srgbClr val="034160"/>
              </a:solidFill>
              <a:effectLst/>
              <a:uLnTx/>
              <a:uFillTx/>
              <a:latin typeface="Open Sans"/>
              <a:ea typeface="+mn-ea"/>
              <a:cs typeface="+mn-cs"/>
            </a:endParaRPr>
          </a:p>
        </p:txBody>
      </p:sp>
      <p:sp>
        <p:nvSpPr>
          <p:cNvPr id="13" name="TextBox 19">
            <a:extLst>
              <a:ext uri="{FF2B5EF4-FFF2-40B4-BE49-F238E27FC236}">
                <a16:creationId xmlns:a16="http://schemas.microsoft.com/office/drawing/2014/main" id="{BDACDD55-C4F8-EE9B-7BCB-C4C48C012080}"/>
              </a:ext>
            </a:extLst>
          </p:cNvPr>
          <p:cNvSpPr txBox="1"/>
          <p:nvPr/>
        </p:nvSpPr>
        <p:spPr>
          <a:xfrm>
            <a:off x="5821165" y="3001819"/>
            <a:ext cx="1692000" cy="1584000"/>
          </a:xfrm>
          <a:prstGeom prst="rect">
            <a:avLst/>
          </a:prstGeom>
          <a:solidFill>
            <a:schemeClr val="accent1"/>
          </a:solidFill>
        </p:spPr>
        <p:txBody>
          <a:bodyPr wrap="square" lIns="144000" tIns="144000" rIns="108000" bIns="10800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Open Sans"/>
                <a:ea typeface="+mn-ea"/>
                <a:cs typeface="+mn-cs"/>
              </a:rPr>
              <a:t>Retrieve data </a:t>
            </a:r>
            <a:r>
              <a:rPr kumimoji="0" lang="en-US" sz="1600" b="0" i="0" u="none" strike="noStrike" kern="1200" cap="none" spc="0" normalizeH="0" baseline="0" noProof="0" dirty="0">
                <a:ln>
                  <a:noFill/>
                </a:ln>
                <a:solidFill>
                  <a:prstClr val="white"/>
                </a:solidFill>
                <a:effectLst/>
                <a:uLnTx/>
                <a:uFillTx/>
                <a:latin typeface="Open Sans"/>
                <a:ea typeface="+mn-ea"/>
                <a:cs typeface="+mn-cs"/>
              </a:rPr>
              <a:t>from any document and get </a:t>
            </a:r>
            <a:r>
              <a:rPr kumimoji="0" lang="en-US" sz="1600" b="1" i="0" u="none" strike="noStrike" kern="1200" cap="none" spc="0" normalizeH="0" baseline="0" noProof="0" dirty="0">
                <a:ln>
                  <a:noFill/>
                </a:ln>
                <a:solidFill>
                  <a:prstClr val="white"/>
                </a:solidFill>
                <a:effectLst/>
                <a:uLnTx/>
                <a:uFillTx/>
                <a:latin typeface="Open Sans"/>
                <a:ea typeface="+mn-ea"/>
                <a:cs typeface="+mn-cs"/>
              </a:rPr>
              <a:t>meaningful responses</a:t>
            </a:r>
            <a:endParaRPr kumimoji="0" lang="en-US" sz="18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14" name="Rectangle 22">
            <a:extLst>
              <a:ext uri="{FF2B5EF4-FFF2-40B4-BE49-F238E27FC236}">
                <a16:creationId xmlns:a16="http://schemas.microsoft.com/office/drawing/2014/main" id="{A0EDA800-DC77-A1C7-7B24-E737E06709BF}"/>
              </a:ext>
            </a:extLst>
          </p:cNvPr>
          <p:cNvSpPr/>
          <p:nvPr/>
        </p:nvSpPr>
        <p:spPr>
          <a:xfrm>
            <a:off x="4079381" y="3001819"/>
            <a:ext cx="1692000" cy="1584000"/>
          </a:xfrm>
          <a:prstGeom prst="rect">
            <a:avLst/>
          </a:prstGeom>
          <a:solidFill>
            <a:schemeClr val="accent1"/>
          </a:solidFill>
        </p:spPr>
        <p:txBody>
          <a:bodyPr wrap="square" lIns="144000" tIns="144000" rIns="108000" bIns="10800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a:ea typeface="+mn-ea"/>
                <a:cs typeface="+mn-cs"/>
              </a:rPr>
              <a:t>We are </a:t>
            </a:r>
            <a:r>
              <a:rPr kumimoji="0" lang="en-US" sz="1800" b="1" i="0" u="none" strike="noStrike" kern="1200" cap="none" spc="0" normalizeH="0" baseline="0" noProof="0" dirty="0">
                <a:ln>
                  <a:noFill/>
                </a:ln>
                <a:solidFill>
                  <a:prstClr val="white"/>
                </a:solidFill>
                <a:effectLst/>
                <a:uLnTx/>
                <a:uFillTx/>
                <a:latin typeface="Open Sans"/>
                <a:ea typeface="+mn-ea"/>
                <a:cs typeface="+mn-cs"/>
              </a:rPr>
              <a:t>experienced</a:t>
            </a:r>
            <a:r>
              <a:rPr kumimoji="0" lang="en-US" sz="1800" b="0" i="0" u="none" strike="noStrike" kern="1200" cap="none" spc="0" normalizeH="0" baseline="0" noProof="0" dirty="0">
                <a:ln>
                  <a:noFill/>
                </a:ln>
                <a:solidFill>
                  <a:prstClr val="white"/>
                </a:solidFill>
                <a:effectLst/>
                <a:uLnTx/>
                <a:uFillTx/>
                <a:latin typeface="Open Sans"/>
                <a:ea typeface="+mn-ea"/>
                <a:cs typeface="+mn-cs"/>
              </a:rPr>
              <a:t> in deploying AI-based solutions</a:t>
            </a:r>
          </a:p>
        </p:txBody>
      </p:sp>
      <p:sp>
        <p:nvSpPr>
          <p:cNvPr id="15" name="Tekstfelt 63">
            <a:extLst>
              <a:ext uri="{FF2B5EF4-FFF2-40B4-BE49-F238E27FC236}">
                <a16:creationId xmlns:a16="http://schemas.microsoft.com/office/drawing/2014/main" id="{F1CD5BBB-DAFB-7FDE-1EE5-F5B172610D4E}"/>
              </a:ext>
            </a:extLst>
          </p:cNvPr>
          <p:cNvSpPr txBox="1"/>
          <p:nvPr/>
        </p:nvSpPr>
        <p:spPr>
          <a:xfrm>
            <a:off x="9961753" y="712872"/>
            <a:ext cx="1874647" cy="509710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10000"/>
              </a:lnSpc>
              <a:spcBef>
                <a:spcPts val="0"/>
              </a:spcBef>
              <a:spcAft>
                <a:spcPts val="1200"/>
              </a:spcAft>
              <a:buClrTx/>
              <a:buSzTx/>
              <a:buFontTx/>
              <a:buNone/>
              <a:tabLst/>
              <a:defRPr/>
            </a:pPr>
            <a:r>
              <a:rPr kumimoji="0" lang="en-US" sz="1050" b="1"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KITN</a:t>
            </a:r>
            <a:r>
              <a:rPr kumimoji="0" lang="en-US" sz="1050" b="0"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is a solution based on large language models (LLMs) and generative artificial intelligence (AI). KITN harnesses the power of generative AI to </a:t>
            </a:r>
            <a:r>
              <a:rPr kumimoji="0" lang="en-US" sz="1050" b="1"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make knowledge accessible and actionable</a:t>
            </a:r>
            <a:r>
              <a:rPr kumimoji="0" lang="en-US" sz="1050" b="0"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enabling organizations to </a:t>
            </a:r>
            <a:r>
              <a:rPr kumimoji="0" lang="en-US" sz="1050" b="1"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overcome common challenges </a:t>
            </a:r>
            <a:r>
              <a:rPr kumimoji="0" lang="en-US" sz="1050" b="0"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 leveraging knowledge, including information overload, silos, unstructured data, discoverability, and search. </a:t>
            </a:r>
          </a:p>
          <a:p>
            <a:pPr marL="0" marR="0" lvl="0" indent="0" algn="l" defTabSz="914400" rtl="0" eaLnBrk="1" fontAlgn="auto" latinLnBrk="0" hangingPunct="1">
              <a:lnSpc>
                <a:spcPct val="110000"/>
              </a:lnSpc>
              <a:spcBef>
                <a:spcPts val="0"/>
              </a:spcBef>
              <a:spcAft>
                <a:spcPts val="1200"/>
              </a:spcAft>
              <a:buClrTx/>
              <a:buSzTx/>
              <a:buFontTx/>
              <a:buNone/>
              <a:tabLst/>
              <a:defRPr/>
            </a:pPr>
            <a:r>
              <a:rPr kumimoji="0" lang="en-US" sz="1050" b="0"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With NNIT's expertise in the Life Sciences industry, we are the </a:t>
            </a:r>
            <a:r>
              <a:rPr kumimoji="0" lang="en-US" sz="1050" b="1"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preferred partner for AI transformation</a:t>
            </a:r>
            <a:r>
              <a:rPr kumimoji="0" lang="en-US" sz="1050" b="0"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providing tailored strategies, fostering a culture of innovation, and designing and implementing AI-based solutions.</a:t>
            </a:r>
          </a:p>
          <a:p>
            <a:pPr marL="0" marR="0" lvl="0" indent="0" algn="l" defTabSz="914400" rtl="0" eaLnBrk="1" fontAlgn="auto" latinLnBrk="0" hangingPunct="1">
              <a:lnSpc>
                <a:spcPct val="110000"/>
              </a:lnSpc>
              <a:spcBef>
                <a:spcPts val="0"/>
              </a:spcBef>
              <a:spcAft>
                <a:spcPts val="1200"/>
              </a:spcAft>
              <a:buClrTx/>
              <a:buSzTx/>
              <a:buFontTx/>
              <a:buNone/>
              <a:tabLst/>
              <a:defRPr/>
            </a:pPr>
            <a:r>
              <a:rPr kumimoji="0" lang="en-US" sz="1050" b="0"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Contact us today to unlock the </a:t>
            </a:r>
            <a:r>
              <a:rPr kumimoji="0" lang="en-US" sz="1050" b="1"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full potential </a:t>
            </a:r>
            <a:r>
              <a:rPr kumimoji="0" lang="en-US" sz="1050" b="0"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of your organization's </a:t>
            </a:r>
            <a:r>
              <a:rPr kumimoji="0" lang="en-US" sz="1050" b="1"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knowledge</a:t>
            </a:r>
            <a:r>
              <a:rPr kumimoji="0" lang="en-US" sz="1050" b="0" i="0" u="none" strike="noStrike" kern="1200" cap="none" spc="0" normalizeH="0" baseline="0" noProof="0" dirty="0">
                <a:ln>
                  <a:noFill/>
                </a:ln>
                <a:solidFill>
                  <a:srgbClr val="004B6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and gain a competitive edge in the digital age.</a:t>
            </a:r>
          </a:p>
        </p:txBody>
      </p:sp>
      <p:sp>
        <p:nvSpPr>
          <p:cNvPr id="17" name="Right Triangle 16">
            <a:extLst>
              <a:ext uri="{FF2B5EF4-FFF2-40B4-BE49-F238E27FC236}">
                <a16:creationId xmlns:a16="http://schemas.microsoft.com/office/drawing/2014/main" id="{90B485B3-B604-8F12-27A2-B3A796F5321B}"/>
              </a:ext>
            </a:extLst>
          </p:cNvPr>
          <p:cNvSpPr/>
          <p:nvPr/>
        </p:nvSpPr>
        <p:spPr>
          <a:xfrm>
            <a:off x="7562949" y="4359575"/>
            <a:ext cx="234000" cy="234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8" name="Right Triangle 17">
            <a:extLst>
              <a:ext uri="{FF2B5EF4-FFF2-40B4-BE49-F238E27FC236}">
                <a16:creationId xmlns:a16="http://schemas.microsoft.com/office/drawing/2014/main" id="{E1EDC01D-A481-455A-A561-39BBCB6D7CFB}"/>
              </a:ext>
            </a:extLst>
          </p:cNvPr>
          <p:cNvSpPr/>
          <p:nvPr/>
        </p:nvSpPr>
        <p:spPr>
          <a:xfrm>
            <a:off x="9311800" y="5986022"/>
            <a:ext cx="234000" cy="234418"/>
          </a:xfrm>
          <a:prstGeom prst="rtTriangl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9" name="Text Placeholder 20">
            <a:extLst>
              <a:ext uri="{FF2B5EF4-FFF2-40B4-BE49-F238E27FC236}">
                <a16:creationId xmlns:a16="http://schemas.microsoft.com/office/drawing/2014/main" id="{616078A2-3BBE-A430-2EBD-1DEBBD00B950}"/>
              </a:ext>
            </a:extLst>
          </p:cNvPr>
          <p:cNvSpPr txBox="1">
            <a:spLocks/>
          </p:cNvSpPr>
          <p:nvPr/>
        </p:nvSpPr>
        <p:spPr>
          <a:xfrm>
            <a:off x="476250" y="-1337767"/>
            <a:ext cx="2746888" cy="3639377"/>
          </a:xfrm>
          <a:custGeom>
            <a:avLst/>
            <a:gdLst>
              <a:gd name="connsiteX0" fmla="*/ 0 w 2746888"/>
              <a:gd name="connsiteY0" fmla="*/ 0 h 3639377"/>
              <a:gd name="connsiteX1" fmla="*/ 2746888 w 2746888"/>
              <a:gd name="connsiteY1" fmla="*/ 0 h 3639377"/>
              <a:gd name="connsiteX2" fmla="*/ 2746888 w 2746888"/>
              <a:gd name="connsiteY2" fmla="*/ 1691681 h 3639377"/>
              <a:gd name="connsiteX3" fmla="*/ 2746887 w 2746888"/>
              <a:gd name="connsiteY3" fmla="*/ 1691681 h 3639377"/>
              <a:gd name="connsiteX4" fmla="*/ 2746887 w 2746888"/>
              <a:gd name="connsiteY4" fmla="*/ 2154557 h 3639377"/>
              <a:gd name="connsiteX5" fmla="*/ 2744641 w 2746888"/>
              <a:gd name="connsiteY5" fmla="*/ 2266490 h 3639377"/>
              <a:gd name="connsiteX6" fmla="*/ 1575038 w 2746888"/>
              <a:gd name="connsiteY6" fmla="*/ 3630972 h 3639377"/>
              <a:gd name="connsiteX7" fmla="*/ 1396412 w 2746888"/>
              <a:gd name="connsiteY7" fmla="*/ 3639377 h 3639377"/>
              <a:gd name="connsiteX8" fmla="*/ 1227909 w 2746888"/>
              <a:gd name="connsiteY8" fmla="*/ 3639377 h 3639377"/>
              <a:gd name="connsiteX9" fmla="*/ 1055314 w 2746888"/>
              <a:gd name="connsiteY9" fmla="*/ 3633343 h 3639377"/>
              <a:gd name="connsiteX10" fmla="*/ 558153 w 2746888"/>
              <a:gd name="connsiteY10" fmla="*/ 3551306 h 3639377"/>
              <a:gd name="connsiteX11" fmla="*/ 433094 w 2746888"/>
              <a:gd name="connsiteY11" fmla="*/ 3510338 h 3639377"/>
              <a:gd name="connsiteX12" fmla="*/ 433094 w 2746888"/>
              <a:gd name="connsiteY12" fmla="*/ 3510782 h 3639377"/>
              <a:gd name="connsiteX13" fmla="*/ 436643 w 2746888"/>
              <a:gd name="connsiteY13" fmla="*/ 3512010 h 3639377"/>
              <a:gd name="connsiteX14" fmla="*/ 436643 w 2746888"/>
              <a:gd name="connsiteY14" fmla="*/ 3512985 h 3639377"/>
              <a:gd name="connsiteX15" fmla="*/ 427107 w 2746888"/>
              <a:gd name="connsiteY15" fmla="*/ 3509806 h 3639377"/>
              <a:gd name="connsiteX16" fmla="*/ 0 w 2746888"/>
              <a:gd name="connsiteY16" fmla="*/ 3091847 h 363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6888" h="3639377">
                <a:moveTo>
                  <a:pt x="0" y="0"/>
                </a:moveTo>
                <a:lnTo>
                  <a:pt x="2746888" y="0"/>
                </a:lnTo>
                <a:lnTo>
                  <a:pt x="2746888" y="1691681"/>
                </a:lnTo>
                <a:lnTo>
                  <a:pt x="2746887" y="1691681"/>
                </a:lnTo>
                <a:lnTo>
                  <a:pt x="2746887" y="2154557"/>
                </a:lnTo>
                <a:lnTo>
                  <a:pt x="2744641" y="2266490"/>
                </a:lnTo>
                <a:cubicBezTo>
                  <a:pt x="2726578" y="2807245"/>
                  <a:pt x="2591102" y="3530420"/>
                  <a:pt x="1575038" y="3630972"/>
                </a:cubicBezTo>
                <a:lnTo>
                  <a:pt x="1396412" y="3639377"/>
                </a:lnTo>
                <a:lnTo>
                  <a:pt x="1227909" y="3639377"/>
                </a:lnTo>
                <a:lnTo>
                  <a:pt x="1055314" y="3633343"/>
                </a:lnTo>
                <a:cubicBezTo>
                  <a:pt x="864346" y="3619473"/>
                  <a:pt x="698257" y="3590852"/>
                  <a:pt x="558153" y="3551306"/>
                </a:cubicBezTo>
                <a:lnTo>
                  <a:pt x="433094" y="3510338"/>
                </a:lnTo>
                <a:lnTo>
                  <a:pt x="433094" y="3510782"/>
                </a:lnTo>
                <a:lnTo>
                  <a:pt x="436643" y="3512010"/>
                </a:lnTo>
                <a:lnTo>
                  <a:pt x="436643" y="3512985"/>
                </a:lnTo>
                <a:lnTo>
                  <a:pt x="427107" y="3509806"/>
                </a:lnTo>
                <a:cubicBezTo>
                  <a:pt x="146658" y="3405675"/>
                  <a:pt x="0" y="3251701"/>
                  <a:pt x="0" y="3091847"/>
                </a:cubicBezTo>
                <a:close/>
              </a:path>
            </a:pathLst>
          </a:custGeom>
          <a:solidFill>
            <a:schemeClr val="accent1"/>
          </a:solidFill>
        </p:spPr>
        <p:txBody>
          <a:bodyPr wrap="square">
            <a:noAutofit/>
          </a:bodyPr>
          <a:lstStyle>
            <a:lvl1pPr marL="0" indent="0" algn="l" defTabSz="9144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1pPr>
            <a:lvl2pPr marL="360000" indent="-180000" algn="l" defTabSz="914400" rtl="0" eaLnBrk="1" latinLnBrk="0" hangingPunct="1">
              <a:lnSpc>
                <a:spcPct val="9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2pPr>
            <a:lvl3pPr marL="540000" indent="-180000" algn="l" defTabSz="914400" rtl="0" eaLnBrk="1" latinLnBrk="0" hangingPunct="1">
              <a:lnSpc>
                <a:spcPct val="9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Char char="​"/>
              <a:defRPr sz="2000" b="1" kern="120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tabLst/>
              <a:defRPr sz="2000" kern="1200">
                <a:solidFill>
                  <a:schemeClr val="tx1"/>
                </a:solidFill>
                <a:latin typeface="+mn-lt"/>
                <a:ea typeface="+mn-ea"/>
                <a:cs typeface="+mn-cs"/>
              </a:defRPr>
            </a:lvl5pPr>
            <a:lvl6pPr marL="180000" indent="-18000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0" indent="0" algn="l" defTabSz="914400" rtl="0" eaLnBrk="1" latinLnBrk="0" hangingPunct="1">
              <a:lnSpc>
                <a:spcPct val="90000"/>
              </a:lnSpc>
              <a:spcBef>
                <a:spcPts val="0"/>
              </a:spcBef>
              <a:spcAft>
                <a:spcPts val="600"/>
              </a:spcAft>
              <a:buFont typeface="Arial" panose="020B0604020202020204" pitchFamily="34" charset="0"/>
              <a:buChar char="​"/>
              <a:defRPr sz="1200" b="1" kern="1200" baseline="0">
                <a:solidFill>
                  <a:schemeClr val="tx1"/>
                </a:solidFill>
                <a:latin typeface="+mn-lt"/>
                <a:ea typeface="+mn-ea"/>
                <a:cs typeface="+mn-cs"/>
              </a:defRPr>
            </a:lvl7pPr>
            <a:lvl8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0" indent="0" algn="l" defTabSz="914400" rtl="0" eaLnBrk="1" latinLnBrk="0" hangingPunct="1">
              <a:lnSpc>
                <a:spcPct val="90000"/>
              </a:lnSpc>
              <a:spcBef>
                <a:spcPts val="0"/>
              </a:spcBef>
              <a:spcAft>
                <a:spcPts val="0"/>
              </a:spcAft>
              <a:buFont typeface="Arial" panose="020B0604020202020204" pitchFamily="34" charset="0"/>
              <a:buChar char="​"/>
              <a:defRPr sz="6600" kern="1200" baseline="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00" b="0" i="0" u="none" strike="noStrike" kern="1200" cap="none" spc="0" normalizeH="0" baseline="0" noProof="0" dirty="0">
                <a:ln>
                  <a:noFill/>
                </a:ln>
                <a:solidFill>
                  <a:prstClr val="black"/>
                </a:solidFill>
                <a:effectLst/>
                <a:uLnTx/>
                <a:uFillTx/>
                <a:latin typeface="Open Sans"/>
                <a:ea typeface="+mn-ea"/>
                <a:cs typeface="+mn-cs"/>
              </a:rPr>
              <a:t>.</a:t>
            </a:r>
          </a:p>
        </p:txBody>
      </p:sp>
      <p:sp>
        <p:nvSpPr>
          <p:cNvPr id="20" name="Titel 1">
            <a:extLst>
              <a:ext uri="{FF2B5EF4-FFF2-40B4-BE49-F238E27FC236}">
                <a16:creationId xmlns:a16="http://schemas.microsoft.com/office/drawing/2014/main" id="{ADBF5B23-0AC1-FD74-106D-C3B07BAE97EE}"/>
              </a:ext>
            </a:extLst>
          </p:cNvPr>
          <p:cNvSpPr txBox="1">
            <a:spLocks/>
          </p:cNvSpPr>
          <p:nvPr/>
        </p:nvSpPr>
        <p:spPr>
          <a:xfrm>
            <a:off x="831255" y="422424"/>
            <a:ext cx="2033464" cy="1612020"/>
          </a:xfrm>
          <a:prstGeom prst="rect">
            <a:avLst/>
          </a:prstGeom>
        </p:spPr>
        <p:txBody>
          <a:bodyPr vert="horz" lIns="0" tIns="0" rIns="0" bIns="0" rtlCol="0" anchor="t" anchorCtr="0">
            <a:noAutofit/>
          </a:bodyPr>
          <a:lstStyle>
            <a:lvl1pPr algn="l" defTabSz="914400" rtl="0" eaLnBrk="1" latinLnBrk="0" hangingPunct="1">
              <a:lnSpc>
                <a:spcPct val="83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12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NNIT</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Know it Now </a:t>
            </a: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GPT-assisted data sourcing</a:t>
            </a:r>
            <a:endPar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43">
            <a:extLst>
              <a:ext uri="{FF2B5EF4-FFF2-40B4-BE49-F238E27FC236}">
                <a16:creationId xmlns:a16="http://schemas.microsoft.com/office/drawing/2014/main" id="{9032FC03-59CA-4088-8468-182C5E59CD00}"/>
              </a:ext>
            </a:extLst>
          </p:cNvPr>
          <p:cNvSpPr/>
          <p:nvPr/>
        </p:nvSpPr>
        <p:spPr>
          <a:xfrm>
            <a:off x="13731058" y="-12017286"/>
            <a:ext cx="355419" cy="359562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47" name="Billede 15">
            <a:extLst>
              <a:ext uri="{FF2B5EF4-FFF2-40B4-BE49-F238E27FC236}">
                <a16:creationId xmlns:a16="http://schemas.microsoft.com/office/drawing/2014/main" id="{522174F0-288F-ECDD-2321-BB3FF4990B41}"/>
              </a:ext>
            </a:extLst>
          </p:cNvPr>
          <p:cNvPicPr>
            <a:picLocks noChangeAspect="1"/>
          </p:cNvPicPr>
          <p:nvPr/>
        </p:nvPicPr>
        <p:blipFill rotWithShape="1">
          <a:blip r:embed="rId3" cstate="hqprint">
            <a:duotone>
              <a:srgbClr val="004B6E">
                <a:shade val="45000"/>
                <a:satMod val="135000"/>
              </a:srgbClr>
              <a:prstClr val="white"/>
            </a:duotone>
            <a:extLst>
              <a:ext uri="{BEBA8EAE-BF5A-486C-A8C5-ECC9F3942E4B}">
                <a14:imgProps xmlns:a14="http://schemas.microsoft.com/office/drawing/2010/main">
                  <a14:imgLayer r:embed="rId4">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0486502" y="6220440"/>
            <a:ext cx="1162804" cy="427322"/>
          </a:xfrm>
          <a:prstGeom prst="rect">
            <a:avLst/>
          </a:prstGeom>
        </p:spPr>
      </p:pic>
      <p:grpSp>
        <p:nvGrpSpPr>
          <p:cNvPr id="4" name="Graphic 7">
            <a:extLst>
              <a:ext uri="{FF2B5EF4-FFF2-40B4-BE49-F238E27FC236}">
                <a16:creationId xmlns:a16="http://schemas.microsoft.com/office/drawing/2014/main" id="{CC0733E3-D52B-69DA-5930-76EA1DC6D7C5}"/>
              </a:ext>
            </a:extLst>
          </p:cNvPr>
          <p:cNvGrpSpPr/>
          <p:nvPr/>
        </p:nvGrpSpPr>
        <p:grpSpPr>
          <a:xfrm>
            <a:off x="18314" y="2997740"/>
            <a:ext cx="3818853" cy="3062181"/>
            <a:chOff x="18314" y="2997740"/>
            <a:chExt cx="3818853" cy="3062181"/>
          </a:xfrm>
        </p:grpSpPr>
        <p:sp>
          <p:nvSpPr>
            <p:cNvPr id="16" name="Freeform: Shape 15">
              <a:extLst>
                <a:ext uri="{FF2B5EF4-FFF2-40B4-BE49-F238E27FC236}">
                  <a16:creationId xmlns:a16="http://schemas.microsoft.com/office/drawing/2014/main" id="{CA300FE3-87BD-FBC6-E90B-5D047608C5C5}"/>
                </a:ext>
              </a:extLst>
            </p:cNvPr>
            <p:cNvSpPr/>
            <p:nvPr/>
          </p:nvSpPr>
          <p:spPr>
            <a:xfrm>
              <a:off x="1834695" y="3846786"/>
              <a:ext cx="91477" cy="656832"/>
            </a:xfrm>
            <a:custGeom>
              <a:avLst/>
              <a:gdLst>
                <a:gd name="connsiteX0" fmla="*/ 4418 w 91477"/>
                <a:gd name="connsiteY0" fmla="*/ -687 h 656832"/>
                <a:gd name="connsiteX1" fmla="*/ 24752 w 91477"/>
                <a:gd name="connsiteY1" fmla="*/ 38010 h 656832"/>
                <a:gd name="connsiteX2" fmla="*/ 42273 w 91477"/>
                <a:gd name="connsiteY2" fmla="*/ 77860 h 656832"/>
                <a:gd name="connsiteX3" fmla="*/ 57247 w 91477"/>
                <a:gd name="connsiteY3" fmla="*/ 118407 h 656832"/>
                <a:gd name="connsiteX4" fmla="*/ 69433 w 91477"/>
                <a:gd name="connsiteY4" fmla="*/ 159531 h 656832"/>
                <a:gd name="connsiteX5" fmla="*/ 78879 w 91477"/>
                <a:gd name="connsiteY5" fmla="*/ 201352 h 656832"/>
                <a:gd name="connsiteX6" fmla="*/ 85561 w 91477"/>
                <a:gd name="connsiteY6" fmla="*/ 243486 h 656832"/>
                <a:gd name="connsiteX7" fmla="*/ 89647 w 91477"/>
                <a:gd name="connsiteY7" fmla="*/ 285884 h 656832"/>
                <a:gd name="connsiteX8" fmla="*/ 91017 w 91477"/>
                <a:gd name="connsiteY8" fmla="*/ 328450 h 656832"/>
                <a:gd name="connsiteX9" fmla="*/ 89623 w 91477"/>
                <a:gd name="connsiteY9" fmla="*/ 370992 h 656832"/>
                <a:gd name="connsiteX10" fmla="*/ 85705 w 91477"/>
                <a:gd name="connsiteY10" fmla="*/ 413414 h 656832"/>
                <a:gd name="connsiteX11" fmla="*/ 78903 w 91477"/>
                <a:gd name="connsiteY11" fmla="*/ 455596 h 656832"/>
                <a:gd name="connsiteX12" fmla="*/ 69337 w 91477"/>
                <a:gd name="connsiteY12" fmla="*/ 497225 h 656832"/>
                <a:gd name="connsiteX13" fmla="*/ 57151 w 91477"/>
                <a:gd name="connsiteY13" fmla="*/ 538445 h 656832"/>
                <a:gd name="connsiteX14" fmla="*/ 42201 w 91477"/>
                <a:gd name="connsiteY14" fmla="*/ 579136 h 656832"/>
                <a:gd name="connsiteX15" fmla="*/ 28910 w 91477"/>
                <a:gd name="connsiteY15" fmla="*/ 607931 h 656832"/>
                <a:gd name="connsiteX16" fmla="*/ 23910 w 91477"/>
                <a:gd name="connsiteY16" fmla="*/ 605623 h 656832"/>
                <a:gd name="connsiteX17" fmla="*/ 37154 w 91477"/>
                <a:gd name="connsiteY17" fmla="*/ 576925 h 656832"/>
                <a:gd name="connsiteX18" fmla="*/ 37082 w 91477"/>
                <a:gd name="connsiteY18" fmla="*/ 577142 h 656832"/>
                <a:gd name="connsiteX19" fmla="*/ 51935 w 91477"/>
                <a:gd name="connsiteY19" fmla="*/ 536618 h 656832"/>
                <a:gd name="connsiteX20" fmla="*/ 51887 w 91477"/>
                <a:gd name="connsiteY20" fmla="*/ 536787 h 656832"/>
                <a:gd name="connsiteX21" fmla="*/ 64049 w 91477"/>
                <a:gd name="connsiteY21" fmla="*/ 495735 h 656832"/>
                <a:gd name="connsiteX22" fmla="*/ 64001 w 91477"/>
                <a:gd name="connsiteY22" fmla="*/ 495903 h 656832"/>
                <a:gd name="connsiteX23" fmla="*/ 73495 w 91477"/>
                <a:gd name="connsiteY23" fmla="*/ 454442 h 656832"/>
                <a:gd name="connsiteX24" fmla="*/ 73471 w 91477"/>
                <a:gd name="connsiteY24" fmla="*/ 454611 h 656832"/>
                <a:gd name="connsiteX25" fmla="*/ 80273 w 91477"/>
                <a:gd name="connsiteY25" fmla="*/ 412621 h 656832"/>
                <a:gd name="connsiteX26" fmla="*/ 80249 w 91477"/>
                <a:gd name="connsiteY26" fmla="*/ 412813 h 656832"/>
                <a:gd name="connsiteX27" fmla="*/ 84118 w 91477"/>
                <a:gd name="connsiteY27" fmla="*/ 370584 h 656832"/>
                <a:gd name="connsiteX28" fmla="*/ 84118 w 91477"/>
                <a:gd name="connsiteY28" fmla="*/ 370752 h 656832"/>
                <a:gd name="connsiteX29" fmla="*/ 85512 w 91477"/>
                <a:gd name="connsiteY29" fmla="*/ 328354 h 656832"/>
                <a:gd name="connsiteX30" fmla="*/ 85512 w 91477"/>
                <a:gd name="connsiteY30" fmla="*/ 328546 h 656832"/>
                <a:gd name="connsiteX31" fmla="*/ 84143 w 91477"/>
                <a:gd name="connsiteY31" fmla="*/ 286148 h 656832"/>
                <a:gd name="connsiteX32" fmla="*/ 84143 w 91477"/>
                <a:gd name="connsiteY32" fmla="*/ 286341 h 656832"/>
                <a:gd name="connsiteX33" fmla="*/ 80080 w 91477"/>
                <a:gd name="connsiteY33" fmla="*/ 244087 h 656832"/>
                <a:gd name="connsiteX34" fmla="*/ 80105 w 91477"/>
                <a:gd name="connsiteY34" fmla="*/ 244255 h 656832"/>
                <a:gd name="connsiteX35" fmla="*/ 73447 w 91477"/>
                <a:gd name="connsiteY35" fmla="*/ 202290 h 656832"/>
                <a:gd name="connsiteX36" fmla="*/ 73495 w 91477"/>
                <a:gd name="connsiteY36" fmla="*/ 202458 h 656832"/>
                <a:gd name="connsiteX37" fmla="*/ 64073 w 91477"/>
                <a:gd name="connsiteY37" fmla="*/ 160853 h 656832"/>
                <a:gd name="connsiteX38" fmla="*/ 64121 w 91477"/>
                <a:gd name="connsiteY38" fmla="*/ 161021 h 656832"/>
                <a:gd name="connsiteX39" fmla="*/ 52008 w 91477"/>
                <a:gd name="connsiteY39" fmla="*/ 120065 h 656832"/>
                <a:gd name="connsiteX40" fmla="*/ 52056 w 91477"/>
                <a:gd name="connsiteY40" fmla="*/ 120234 h 656832"/>
                <a:gd name="connsiteX41" fmla="*/ 37130 w 91477"/>
                <a:gd name="connsiteY41" fmla="*/ 79831 h 656832"/>
                <a:gd name="connsiteX42" fmla="*/ 37202 w 91477"/>
                <a:gd name="connsiteY42" fmla="*/ 79999 h 656832"/>
                <a:gd name="connsiteX43" fmla="*/ 19752 w 91477"/>
                <a:gd name="connsiteY43" fmla="*/ 40317 h 656832"/>
                <a:gd name="connsiteX44" fmla="*/ 19849 w 91477"/>
                <a:gd name="connsiteY44" fmla="*/ 40485 h 656832"/>
                <a:gd name="connsiteX45" fmla="*/ -461 w 91477"/>
                <a:gd name="connsiteY45" fmla="*/ 1885 h 656832"/>
                <a:gd name="connsiteX46" fmla="*/ 60925 w 91477"/>
                <a:gd name="connsiteY46" fmla="*/ 611536 h 656832"/>
                <a:gd name="connsiteX47" fmla="*/ 2014 w 91477"/>
                <a:gd name="connsiteY47" fmla="*/ 656145 h 656832"/>
                <a:gd name="connsiteX48" fmla="*/ 1654 w 91477"/>
                <a:gd name="connsiteY48" fmla="*/ 582261 h 656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1477" h="656832">
                  <a:moveTo>
                    <a:pt x="4418" y="-687"/>
                  </a:moveTo>
                  <a:lnTo>
                    <a:pt x="24752" y="38010"/>
                  </a:lnTo>
                  <a:lnTo>
                    <a:pt x="42273" y="77860"/>
                  </a:lnTo>
                  <a:lnTo>
                    <a:pt x="57247" y="118407"/>
                  </a:lnTo>
                  <a:lnTo>
                    <a:pt x="69433" y="159531"/>
                  </a:lnTo>
                  <a:lnTo>
                    <a:pt x="78879" y="201352"/>
                  </a:lnTo>
                  <a:lnTo>
                    <a:pt x="85561" y="243486"/>
                  </a:lnTo>
                  <a:lnTo>
                    <a:pt x="89647" y="285884"/>
                  </a:lnTo>
                  <a:lnTo>
                    <a:pt x="91017" y="328450"/>
                  </a:lnTo>
                  <a:lnTo>
                    <a:pt x="89623" y="370992"/>
                  </a:lnTo>
                  <a:lnTo>
                    <a:pt x="85705" y="413414"/>
                  </a:lnTo>
                  <a:lnTo>
                    <a:pt x="78903" y="455596"/>
                  </a:lnTo>
                  <a:lnTo>
                    <a:pt x="69337" y="497225"/>
                  </a:lnTo>
                  <a:lnTo>
                    <a:pt x="57151" y="538445"/>
                  </a:lnTo>
                  <a:lnTo>
                    <a:pt x="42201" y="579136"/>
                  </a:lnTo>
                  <a:lnTo>
                    <a:pt x="28910" y="607931"/>
                  </a:lnTo>
                  <a:lnTo>
                    <a:pt x="23910" y="605623"/>
                  </a:lnTo>
                  <a:lnTo>
                    <a:pt x="37154" y="576925"/>
                  </a:lnTo>
                  <a:lnTo>
                    <a:pt x="37082" y="577142"/>
                  </a:lnTo>
                  <a:lnTo>
                    <a:pt x="51935" y="536618"/>
                  </a:lnTo>
                  <a:lnTo>
                    <a:pt x="51887" y="536787"/>
                  </a:lnTo>
                  <a:lnTo>
                    <a:pt x="64049" y="495735"/>
                  </a:lnTo>
                  <a:lnTo>
                    <a:pt x="64001" y="495903"/>
                  </a:lnTo>
                  <a:lnTo>
                    <a:pt x="73495" y="454442"/>
                  </a:lnTo>
                  <a:lnTo>
                    <a:pt x="73471" y="454611"/>
                  </a:lnTo>
                  <a:lnTo>
                    <a:pt x="80273" y="412621"/>
                  </a:lnTo>
                  <a:lnTo>
                    <a:pt x="80249" y="412813"/>
                  </a:lnTo>
                  <a:lnTo>
                    <a:pt x="84118" y="370584"/>
                  </a:lnTo>
                  <a:lnTo>
                    <a:pt x="84118" y="370752"/>
                  </a:lnTo>
                  <a:lnTo>
                    <a:pt x="85512" y="328354"/>
                  </a:lnTo>
                  <a:lnTo>
                    <a:pt x="85512" y="328546"/>
                  </a:lnTo>
                  <a:lnTo>
                    <a:pt x="84143" y="286148"/>
                  </a:lnTo>
                  <a:lnTo>
                    <a:pt x="84143" y="286341"/>
                  </a:lnTo>
                  <a:lnTo>
                    <a:pt x="80080" y="244087"/>
                  </a:lnTo>
                  <a:lnTo>
                    <a:pt x="80105" y="244255"/>
                  </a:lnTo>
                  <a:lnTo>
                    <a:pt x="73447" y="202290"/>
                  </a:lnTo>
                  <a:lnTo>
                    <a:pt x="73495" y="202458"/>
                  </a:lnTo>
                  <a:lnTo>
                    <a:pt x="64073" y="160853"/>
                  </a:lnTo>
                  <a:lnTo>
                    <a:pt x="64121" y="161021"/>
                  </a:lnTo>
                  <a:lnTo>
                    <a:pt x="52008" y="120065"/>
                  </a:lnTo>
                  <a:lnTo>
                    <a:pt x="52056" y="120234"/>
                  </a:lnTo>
                  <a:lnTo>
                    <a:pt x="37130" y="79831"/>
                  </a:lnTo>
                  <a:lnTo>
                    <a:pt x="37202" y="79999"/>
                  </a:lnTo>
                  <a:lnTo>
                    <a:pt x="19752" y="40317"/>
                  </a:lnTo>
                  <a:lnTo>
                    <a:pt x="19849" y="40485"/>
                  </a:lnTo>
                  <a:lnTo>
                    <a:pt x="-461" y="1885"/>
                  </a:lnTo>
                  <a:close/>
                  <a:moveTo>
                    <a:pt x="60925" y="611536"/>
                  </a:moveTo>
                  <a:lnTo>
                    <a:pt x="2014" y="656145"/>
                  </a:lnTo>
                  <a:lnTo>
                    <a:pt x="1654" y="582261"/>
                  </a:lnTo>
                  <a:close/>
                </a:path>
              </a:pathLst>
            </a:custGeom>
            <a:solidFill>
              <a:srgbClr val="FF88AA"/>
            </a:solidFill>
            <a:ln w="24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sp>
          <p:nvSpPr>
            <p:cNvPr id="21" name="Freeform: Shape 20">
              <a:extLst>
                <a:ext uri="{FF2B5EF4-FFF2-40B4-BE49-F238E27FC236}">
                  <a16:creationId xmlns:a16="http://schemas.microsoft.com/office/drawing/2014/main" id="{DDEB3352-5B4D-3BB7-2D38-2520B1F8053E}"/>
                </a:ext>
              </a:extLst>
            </p:cNvPr>
            <p:cNvSpPr/>
            <p:nvPr/>
          </p:nvSpPr>
          <p:spPr>
            <a:xfrm>
              <a:off x="1517094" y="3837124"/>
              <a:ext cx="94265" cy="656808"/>
            </a:xfrm>
            <a:custGeom>
              <a:avLst/>
              <a:gdLst>
                <a:gd name="connsiteX0" fmla="*/ 88974 w 94265"/>
                <a:gd name="connsiteY0" fmla="*/ 656121 h 656808"/>
                <a:gd name="connsiteX1" fmla="*/ 68280 w 94265"/>
                <a:gd name="connsiteY1" fmla="*/ 617617 h 656808"/>
                <a:gd name="connsiteX2" fmla="*/ 50421 w 94265"/>
                <a:gd name="connsiteY2" fmla="*/ 577935 h 656808"/>
                <a:gd name="connsiteX3" fmla="*/ 35087 w 94265"/>
                <a:gd name="connsiteY3" fmla="*/ 537508 h 656808"/>
                <a:gd name="connsiteX4" fmla="*/ 22565 w 94265"/>
                <a:gd name="connsiteY4" fmla="*/ 496480 h 656808"/>
                <a:gd name="connsiteX5" fmla="*/ 12758 w 94265"/>
                <a:gd name="connsiteY5" fmla="*/ 454755 h 656808"/>
                <a:gd name="connsiteX6" fmla="*/ 5716 w 94265"/>
                <a:gd name="connsiteY6" fmla="*/ 412669 h 656808"/>
                <a:gd name="connsiteX7" fmla="*/ 1270 w 94265"/>
                <a:gd name="connsiteY7" fmla="*/ 370295 h 656808"/>
                <a:gd name="connsiteX8" fmla="*/ -461 w 94265"/>
                <a:gd name="connsiteY8" fmla="*/ 327777 h 656808"/>
                <a:gd name="connsiteX9" fmla="*/ 549 w 94265"/>
                <a:gd name="connsiteY9" fmla="*/ 285211 h 656808"/>
                <a:gd name="connsiteX10" fmla="*/ 4082 w 94265"/>
                <a:gd name="connsiteY10" fmla="*/ 242741 h 656808"/>
                <a:gd name="connsiteX11" fmla="*/ 10547 w 94265"/>
                <a:gd name="connsiteY11" fmla="*/ 200535 h 656808"/>
                <a:gd name="connsiteX12" fmla="*/ 19728 w 94265"/>
                <a:gd name="connsiteY12" fmla="*/ 158810 h 656808"/>
                <a:gd name="connsiteX13" fmla="*/ 31578 w 94265"/>
                <a:gd name="connsiteY13" fmla="*/ 117494 h 656808"/>
                <a:gd name="connsiteX14" fmla="*/ 46167 w 94265"/>
                <a:gd name="connsiteY14" fmla="*/ 76658 h 656808"/>
                <a:gd name="connsiteX15" fmla="*/ 59218 w 94265"/>
                <a:gd name="connsiteY15" fmla="*/ 47768 h 656808"/>
                <a:gd name="connsiteX16" fmla="*/ 64242 w 94265"/>
                <a:gd name="connsiteY16" fmla="*/ 50027 h 656808"/>
                <a:gd name="connsiteX17" fmla="*/ 51239 w 94265"/>
                <a:gd name="connsiteY17" fmla="*/ 78821 h 656808"/>
                <a:gd name="connsiteX18" fmla="*/ 51311 w 94265"/>
                <a:gd name="connsiteY18" fmla="*/ 78629 h 656808"/>
                <a:gd name="connsiteX19" fmla="*/ 36794 w 94265"/>
                <a:gd name="connsiteY19" fmla="*/ 119272 h 656808"/>
                <a:gd name="connsiteX20" fmla="*/ 36842 w 94265"/>
                <a:gd name="connsiteY20" fmla="*/ 119104 h 656808"/>
                <a:gd name="connsiteX21" fmla="*/ 25040 w 94265"/>
                <a:gd name="connsiteY21" fmla="*/ 160252 h 656808"/>
                <a:gd name="connsiteX22" fmla="*/ 25089 w 94265"/>
                <a:gd name="connsiteY22" fmla="*/ 160084 h 656808"/>
                <a:gd name="connsiteX23" fmla="*/ 15955 w 94265"/>
                <a:gd name="connsiteY23" fmla="*/ 201617 h 656808"/>
                <a:gd name="connsiteX24" fmla="*/ 15979 w 94265"/>
                <a:gd name="connsiteY24" fmla="*/ 201449 h 656808"/>
                <a:gd name="connsiteX25" fmla="*/ 9562 w 94265"/>
                <a:gd name="connsiteY25" fmla="*/ 243486 h 656808"/>
                <a:gd name="connsiteX26" fmla="*/ 9562 w 94265"/>
                <a:gd name="connsiteY26" fmla="*/ 243294 h 656808"/>
                <a:gd name="connsiteX27" fmla="*/ 6053 w 94265"/>
                <a:gd name="connsiteY27" fmla="*/ 285572 h 656808"/>
                <a:gd name="connsiteX28" fmla="*/ 6053 w 94265"/>
                <a:gd name="connsiteY28" fmla="*/ 285427 h 656808"/>
                <a:gd name="connsiteX29" fmla="*/ 5043 w 94265"/>
                <a:gd name="connsiteY29" fmla="*/ 327801 h 656808"/>
                <a:gd name="connsiteX30" fmla="*/ 5043 w 94265"/>
                <a:gd name="connsiteY30" fmla="*/ 327633 h 656808"/>
                <a:gd name="connsiteX31" fmla="*/ 6774 w 94265"/>
                <a:gd name="connsiteY31" fmla="*/ 369983 h 656808"/>
                <a:gd name="connsiteX32" fmla="*/ 6750 w 94265"/>
                <a:gd name="connsiteY32" fmla="*/ 369815 h 656808"/>
                <a:gd name="connsiteX33" fmla="*/ 11172 w 94265"/>
                <a:gd name="connsiteY33" fmla="*/ 412020 h 656808"/>
                <a:gd name="connsiteX34" fmla="*/ 11148 w 94265"/>
                <a:gd name="connsiteY34" fmla="*/ 411852 h 656808"/>
                <a:gd name="connsiteX35" fmla="*/ 18190 w 94265"/>
                <a:gd name="connsiteY35" fmla="*/ 453769 h 656808"/>
                <a:gd name="connsiteX36" fmla="*/ 18142 w 94265"/>
                <a:gd name="connsiteY36" fmla="*/ 453577 h 656808"/>
                <a:gd name="connsiteX37" fmla="*/ 27900 w 94265"/>
                <a:gd name="connsiteY37" fmla="*/ 495134 h 656808"/>
                <a:gd name="connsiteX38" fmla="*/ 27852 w 94265"/>
                <a:gd name="connsiteY38" fmla="*/ 494966 h 656808"/>
                <a:gd name="connsiteX39" fmla="*/ 40327 w 94265"/>
                <a:gd name="connsiteY39" fmla="*/ 535801 h 656808"/>
                <a:gd name="connsiteX40" fmla="*/ 40279 w 94265"/>
                <a:gd name="connsiteY40" fmla="*/ 535633 h 656808"/>
                <a:gd name="connsiteX41" fmla="*/ 55541 w 94265"/>
                <a:gd name="connsiteY41" fmla="*/ 575892 h 656808"/>
                <a:gd name="connsiteX42" fmla="*/ 55493 w 94265"/>
                <a:gd name="connsiteY42" fmla="*/ 575748 h 656808"/>
                <a:gd name="connsiteX43" fmla="*/ 73279 w 94265"/>
                <a:gd name="connsiteY43" fmla="*/ 615261 h 656808"/>
                <a:gd name="connsiteX44" fmla="*/ 73183 w 94265"/>
                <a:gd name="connsiteY44" fmla="*/ 615093 h 656808"/>
                <a:gd name="connsiteX45" fmla="*/ 93805 w 94265"/>
                <a:gd name="connsiteY45" fmla="*/ 653525 h 656808"/>
                <a:gd name="connsiteX46" fmla="*/ 27180 w 94265"/>
                <a:gd name="connsiteY46" fmla="*/ 44427 h 656808"/>
                <a:gd name="connsiteX47" fmla="*/ 85705 w 94265"/>
                <a:gd name="connsiteY47" fmla="*/ -687 h 656808"/>
                <a:gd name="connsiteX48" fmla="*/ 86691 w 94265"/>
                <a:gd name="connsiteY48" fmla="*/ 73197 h 65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4265" h="656808">
                  <a:moveTo>
                    <a:pt x="88974" y="656121"/>
                  </a:moveTo>
                  <a:lnTo>
                    <a:pt x="68280" y="617617"/>
                  </a:lnTo>
                  <a:lnTo>
                    <a:pt x="50421" y="577935"/>
                  </a:lnTo>
                  <a:lnTo>
                    <a:pt x="35087" y="537508"/>
                  </a:lnTo>
                  <a:lnTo>
                    <a:pt x="22565" y="496480"/>
                  </a:lnTo>
                  <a:lnTo>
                    <a:pt x="12758" y="454755"/>
                  </a:lnTo>
                  <a:lnTo>
                    <a:pt x="5716" y="412669"/>
                  </a:lnTo>
                  <a:lnTo>
                    <a:pt x="1270" y="370295"/>
                  </a:lnTo>
                  <a:lnTo>
                    <a:pt x="-461" y="327777"/>
                  </a:lnTo>
                  <a:lnTo>
                    <a:pt x="549" y="285211"/>
                  </a:lnTo>
                  <a:lnTo>
                    <a:pt x="4082" y="242741"/>
                  </a:lnTo>
                  <a:lnTo>
                    <a:pt x="10547" y="200535"/>
                  </a:lnTo>
                  <a:lnTo>
                    <a:pt x="19728" y="158810"/>
                  </a:lnTo>
                  <a:lnTo>
                    <a:pt x="31578" y="117494"/>
                  </a:lnTo>
                  <a:lnTo>
                    <a:pt x="46167" y="76658"/>
                  </a:lnTo>
                  <a:lnTo>
                    <a:pt x="59218" y="47768"/>
                  </a:lnTo>
                  <a:lnTo>
                    <a:pt x="64242" y="50027"/>
                  </a:lnTo>
                  <a:lnTo>
                    <a:pt x="51239" y="78821"/>
                  </a:lnTo>
                  <a:lnTo>
                    <a:pt x="51311" y="78629"/>
                  </a:lnTo>
                  <a:lnTo>
                    <a:pt x="36794" y="119272"/>
                  </a:lnTo>
                  <a:lnTo>
                    <a:pt x="36842" y="119104"/>
                  </a:lnTo>
                  <a:lnTo>
                    <a:pt x="25040" y="160252"/>
                  </a:lnTo>
                  <a:lnTo>
                    <a:pt x="25089" y="160084"/>
                  </a:lnTo>
                  <a:lnTo>
                    <a:pt x="15955" y="201617"/>
                  </a:lnTo>
                  <a:lnTo>
                    <a:pt x="15979" y="201449"/>
                  </a:lnTo>
                  <a:lnTo>
                    <a:pt x="9562" y="243486"/>
                  </a:lnTo>
                  <a:lnTo>
                    <a:pt x="9562" y="243294"/>
                  </a:lnTo>
                  <a:lnTo>
                    <a:pt x="6053" y="285572"/>
                  </a:lnTo>
                  <a:lnTo>
                    <a:pt x="6053" y="285427"/>
                  </a:lnTo>
                  <a:lnTo>
                    <a:pt x="5043" y="327801"/>
                  </a:lnTo>
                  <a:lnTo>
                    <a:pt x="5043" y="327633"/>
                  </a:lnTo>
                  <a:lnTo>
                    <a:pt x="6774" y="369983"/>
                  </a:lnTo>
                  <a:lnTo>
                    <a:pt x="6750" y="369815"/>
                  </a:lnTo>
                  <a:lnTo>
                    <a:pt x="11172" y="412020"/>
                  </a:lnTo>
                  <a:lnTo>
                    <a:pt x="11148" y="411852"/>
                  </a:lnTo>
                  <a:lnTo>
                    <a:pt x="18190" y="453769"/>
                  </a:lnTo>
                  <a:lnTo>
                    <a:pt x="18142" y="453577"/>
                  </a:lnTo>
                  <a:lnTo>
                    <a:pt x="27900" y="495134"/>
                  </a:lnTo>
                  <a:lnTo>
                    <a:pt x="27852" y="494966"/>
                  </a:lnTo>
                  <a:lnTo>
                    <a:pt x="40327" y="535801"/>
                  </a:lnTo>
                  <a:lnTo>
                    <a:pt x="40279" y="535633"/>
                  </a:lnTo>
                  <a:lnTo>
                    <a:pt x="55541" y="575892"/>
                  </a:lnTo>
                  <a:lnTo>
                    <a:pt x="55493" y="575748"/>
                  </a:lnTo>
                  <a:lnTo>
                    <a:pt x="73279" y="615261"/>
                  </a:lnTo>
                  <a:lnTo>
                    <a:pt x="73183" y="615093"/>
                  </a:lnTo>
                  <a:lnTo>
                    <a:pt x="93805" y="653525"/>
                  </a:lnTo>
                  <a:close/>
                  <a:moveTo>
                    <a:pt x="27180" y="44427"/>
                  </a:moveTo>
                  <a:lnTo>
                    <a:pt x="85705" y="-687"/>
                  </a:lnTo>
                  <a:lnTo>
                    <a:pt x="86691" y="73197"/>
                  </a:lnTo>
                  <a:close/>
                </a:path>
              </a:pathLst>
            </a:custGeom>
            <a:solidFill>
              <a:srgbClr val="FF88AA"/>
            </a:solidFill>
            <a:ln w="24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grpSp>
          <p:nvGrpSpPr>
            <p:cNvPr id="22" name="Graphic 7">
              <a:extLst>
                <a:ext uri="{FF2B5EF4-FFF2-40B4-BE49-F238E27FC236}">
                  <a16:creationId xmlns:a16="http://schemas.microsoft.com/office/drawing/2014/main" id="{4128A051-0101-692D-0191-25FD9A89C39A}"/>
                </a:ext>
              </a:extLst>
            </p:cNvPr>
            <p:cNvGrpSpPr/>
            <p:nvPr/>
          </p:nvGrpSpPr>
          <p:grpSpPr>
            <a:xfrm>
              <a:off x="1463821" y="4578391"/>
              <a:ext cx="495712" cy="429627"/>
              <a:chOff x="1463821" y="4578391"/>
              <a:chExt cx="495712" cy="429627"/>
            </a:xfrm>
            <a:solidFill>
              <a:srgbClr val="FFFFFF"/>
            </a:solidFill>
          </p:grpSpPr>
          <p:sp>
            <p:nvSpPr>
              <p:cNvPr id="23" name="Freeform: Shape 22">
                <a:extLst>
                  <a:ext uri="{FF2B5EF4-FFF2-40B4-BE49-F238E27FC236}">
                    <a16:creationId xmlns:a16="http://schemas.microsoft.com/office/drawing/2014/main" id="{B216485F-4B12-9CFD-231B-2CF1C804E65C}"/>
                  </a:ext>
                </a:extLst>
              </p:cNvPr>
              <p:cNvSpPr/>
              <p:nvPr/>
            </p:nvSpPr>
            <p:spPr>
              <a:xfrm>
                <a:off x="1463821" y="4578391"/>
                <a:ext cx="495712" cy="429627"/>
              </a:xfrm>
              <a:custGeom>
                <a:avLst/>
                <a:gdLst>
                  <a:gd name="connsiteX0" fmla="*/ -461 w 495712"/>
                  <a:gd name="connsiteY0" fmla="*/ -687 h 429627"/>
                  <a:gd name="connsiteX1" fmla="*/ 495252 w 495712"/>
                  <a:gd name="connsiteY1" fmla="*/ -687 h 429627"/>
                  <a:gd name="connsiteX2" fmla="*/ 495252 w 495712"/>
                  <a:gd name="connsiteY2" fmla="*/ 98458 h 429627"/>
                  <a:gd name="connsiteX3" fmla="*/ -461 w 495712"/>
                  <a:gd name="connsiteY3" fmla="*/ 98458 h 429627"/>
                  <a:gd name="connsiteX4" fmla="*/ -461 w 495712"/>
                  <a:gd name="connsiteY4" fmla="*/ 98458 h 429627"/>
                  <a:gd name="connsiteX5" fmla="*/ -461 w 495712"/>
                  <a:gd name="connsiteY5" fmla="*/ 428941 h 429627"/>
                  <a:gd name="connsiteX6" fmla="*/ 495252 w 495712"/>
                  <a:gd name="connsiteY6" fmla="*/ 428941 h 429627"/>
                  <a:gd name="connsiteX7" fmla="*/ 495252 w 495712"/>
                  <a:gd name="connsiteY7" fmla="*/ 98458 h 42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12" h="429627">
                    <a:moveTo>
                      <a:pt x="-461" y="-687"/>
                    </a:moveTo>
                    <a:lnTo>
                      <a:pt x="495252" y="-687"/>
                    </a:lnTo>
                    <a:lnTo>
                      <a:pt x="495252" y="98458"/>
                    </a:lnTo>
                    <a:lnTo>
                      <a:pt x="-461" y="98458"/>
                    </a:lnTo>
                    <a:close/>
                    <a:moveTo>
                      <a:pt x="-461" y="98458"/>
                    </a:moveTo>
                    <a:lnTo>
                      <a:pt x="-461" y="428941"/>
                    </a:lnTo>
                    <a:lnTo>
                      <a:pt x="495252" y="428941"/>
                    </a:lnTo>
                    <a:lnTo>
                      <a:pt x="495252" y="98458"/>
                    </a:lnTo>
                  </a:path>
                </a:pathLst>
              </a:custGeom>
              <a:solidFill>
                <a:srgbClr val="FFFFFF"/>
              </a:solidFill>
              <a:ln w="16522"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sp>
            <p:nvSpPr>
              <p:cNvPr id="24" name="Freeform: Shape 23">
                <a:extLst>
                  <a:ext uri="{FF2B5EF4-FFF2-40B4-BE49-F238E27FC236}">
                    <a16:creationId xmlns:a16="http://schemas.microsoft.com/office/drawing/2014/main" id="{CD930DF0-6CDE-C867-6F18-BAFCF5F5256B}"/>
                  </a:ext>
                </a:extLst>
              </p:cNvPr>
              <p:cNvSpPr/>
              <p:nvPr/>
            </p:nvSpPr>
            <p:spPr>
              <a:xfrm>
                <a:off x="1505125" y="4619708"/>
                <a:ext cx="16536" cy="16535"/>
              </a:xfrm>
              <a:custGeom>
                <a:avLst/>
                <a:gdLst>
                  <a:gd name="connsiteX0" fmla="*/ 16075 w 16536"/>
                  <a:gd name="connsiteY0" fmla="*/ 7581 h 16535"/>
                  <a:gd name="connsiteX1" fmla="*/ 7807 w 16536"/>
                  <a:gd name="connsiteY1" fmla="*/ 15849 h 16535"/>
                  <a:gd name="connsiteX2" fmla="*/ -461 w 16536"/>
                  <a:gd name="connsiteY2" fmla="*/ 7581 h 16535"/>
                  <a:gd name="connsiteX3" fmla="*/ 7807 w 16536"/>
                  <a:gd name="connsiteY3" fmla="*/ -687 h 16535"/>
                  <a:gd name="connsiteX4" fmla="*/ 16075 w 16536"/>
                  <a:gd name="connsiteY4" fmla="*/ 7581 h 16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36" h="16535">
                    <a:moveTo>
                      <a:pt x="16075" y="7581"/>
                    </a:moveTo>
                    <a:cubicBezTo>
                      <a:pt x="16075" y="12148"/>
                      <a:pt x="12374" y="15849"/>
                      <a:pt x="7807" y="15849"/>
                    </a:cubicBezTo>
                    <a:cubicBezTo>
                      <a:pt x="3240" y="15849"/>
                      <a:pt x="-461" y="12148"/>
                      <a:pt x="-461" y="7581"/>
                    </a:cubicBezTo>
                    <a:cubicBezTo>
                      <a:pt x="-461" y="3014"/>
                      <a:pt x="3240" y="-687"/>
                      <a:pt x="7807" y="-687"/>
                    </a:cubicBezTo>
                    <a:cubicBezTo>
                      <a:pt x="12374" y="-687"/>
                      <a:pt x="16075" y="3014"/>
                      <a:pt x="16075" y="7581"/>
                    </a:cubicBezTo>
                    <a:close/>
                  </a:path>
                </a:pathLst>
              </a:custGeom>
              <a:solidFill>
                <a:srgbClr val="FFFFFF"/>
              </a:solidFill>
              <a:ln w="16522"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sp>
            <p:nvSpPr>
              <p:cNvPr id="25" name="Freeform: Shape 24">
                <a:extLst>
                  <a:ext uri="{FF2B5EF4-FFF2-40B4-BE49-F238E27FC236}">
                    <a16:creationId xmlns:a16="http://schemas.microsoft.com/office/drawing/2014/main" id="{0CF5A019-191D-2DAD-98C6-E1596DA2BF47}"/>
                  </a:ext>
                </a:extLst>
              </p:cNvPr>
              <p:cNvSpPr/>
              <p:nvPr/>
            </p:nvSpPr>
            <p:spPr>
              <a:xfrm>
                <a:off x="1562953" y="4619708"/>
                <a:ext cx="16536" cy="16535"/>
              </a:xfrm>
              <a:custGeom>
                <a:avLst/>
                <a:gdLst>
                  <a:gd name="connsiteX0" fmla="*/ 16075 w 16536"/>
                  <a:gd name="connsiteY0" fmla="*/ 7581 h 16535"/>
                  <a:gd name="connsiteX1" fmla="*/ 7807 w 16536"/>
                  <a:gd name="connsiteY1" fmla="*/ 15849 h 16535"/>
                  <a:gd name="connsiteX2" fmla="*/ -461 w 16536"/>
                  <a:gd name="connsiteY2" fmla="*/ 7581 h 16535"/>
                  <a:gd name="connsiteX3" fmla="*/ 7807 w 16536"/>
                  <a:gd name="connsiteY3" fmla="*/ -687 h 16535"/>
                  <a:gd name="connsiteX4" fmla="*/ 16075 w 16536"/>
                  <a:gd name="connsiteY4" fmla="*/ 7581 h 16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36" h="16535">
                    <a:moveTo>
                      <a:pt x="16075" y="7581"/>
                    </a:moveTo>
                    <a:cubicBezTo>
                      <a:pt x="16075" y="12148"/>
                      <a:pt x="12374" y="15849"/>
                      <a:pt x="7807" y="15849"/>
                    </a:cubicBezTo>
                    <a:cubicBezTo>
                      <a:pt x="3241" y="15849"/>
                      <a:pt x="-461" y="12148"/>
                      <a:pt x="-461" y="7581"/>
                    </a:cubicBezTo>
                    <a:cubicBezTo>
                      <a:pt x="-461" y="3014"/>
                      <a:pt x="3241" y="-687"/>
                      <a:pt x="7807" y="-687"/>
                    </a:cubicBezTo>
                    <a:cubicBezTo>
                      <a:pt x="12374" y="-687"/>
                      <a:pt x="16075" y="3014"/>
                      <a:pt x="16075" y="7581"/>
                    </a:cubicBezTo>
                    <a:close/>
                  </a:path>
                </a:pathLst>
              </a:custGeom>
              <a:solidFill>
                <a:srgbClr val="FFFFFF"/>
              </a:solidFill>
              <a:ln w="16522"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sp>
            <p:nvSpPr>
              <p:cNvPr id="26" name="Freeform: Shape 25">
                <a:extLst>
                  <a:ext uri="{FF2B5EF4-FFF2-40B4-BE49-F238E27FC236}">
                    <a16:creationId xmlns:a16="http://schemas.microsoft.com/office/drawing/2014/main" id="{79906C56-6BD1-44CA-6FE0-2308C87DD7CC}"/>
                  </a:ext>
                </a:extLst>
              </p:cNvPr>
              <p:cNvSpPr/>
              <p:nvPr/>
            </p:nvSpPr>
            <p:spPr>
              <a:xfrm>
                <a:off x="1620806" y="4619708"/>
                <a:ext cx="16512" cy="16535"/>
              </a:xfrm>
              <a:custGeom>
                <a:avLst/>
                <a:gdLst>
                  <a:gd name="connsiteX0" fmla="*/ 16051 w 16512"/>
                  <a:gd name="connsiteY0" fmla="*/ 7581 h 16535"/>
                  <a:gd name="connsiteX1" fmla="*/ 7783 w 16512"/>
                  <a:gd name="connsiteY1" fmla="*/ 15849 h 16535"/>
                  <a:gd name="connsiteX2" fmla="*/ -461 w 16512"/>
                  <a:gd name="connsiteY2" fmla="*/ 7581 h 16535"/>
                  <a:gd name="connsiteX3" fmla="*/ 7783 w 16512"/>
                  <a:gd name="connsiteY3" fmla="*/ -687 h 16535"/>
                  <a:gd name="connsiteX4" fmla="*/ 16051 w 16512"/>
                  <a:gd name="connsiteY4" fmla="*/ 7581 h 16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2" h="16535">
                    <a:moveTo>
                      <a:pt x="16051" y="7581"/>
                    </a:moveTo>
                    <a:cubicBezTo>
                      <a:pt x="16051" y="12148"/>
                      <a:pt x="12350" y="15849"/>
                      <a:pt x="7783" y="15849"/>
                    </a:cubicBezTo>
                    <a:cubicBezTo>
                      <a:pt x="3241" y="15849"/>
                      <a:pt x="-461" y="12148"/>
                      <a:pt x="-461" y="7581"/>
                    </a:cubicBezTo>
                    <a:cubicBezTo>
                      <a:pt x="-461" y="3014"/>
                      <a:pt x="3241" y="-687"/>
                      <a:pt x="7783" y="-687"/>
                    </a:cubicBezTo>
                    <a:cubicBezTo>
                      <a:pt x="12350" y="-687"/>
                      <a:pt x="16051" y="3014"/>
                      <a:pt x="16051" y="7581"/>
                    </a:cubicBezTo>
                    <a:close/>
                  </a:path>
                </a:pathLst>
              </a:custGeom>
              <a:solidFill>
                <a:srgbClr val="FFFFFF"/>
              </a:solidFill>
              <a:ln w="16522"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sp>
            <p:nvSpPr>
              <p:cNvPr id="27" name="Freeform: Shape 26">
                <a:extLst>
                  <a:ext uri="{FF2B5EF4-FFF2-40B4-BE49-F238E27FC236}">
                    <a16:creationId xmlns:a16="http://schemas.microsoft.com/office/drawing/2014/main" id="{629A591C-8831-1065-5737-BE1C9CE2B8A5}"/>
                  </a:ext>
                </a:extLst>
              </p:cNvPr>
              <p:cNvSpPr/>
              <p:nvPr/>
            </p:nvSpPr>
            <p:spPr>
              <a:xfrm>
                <a:off x="1620806" y="4776681"/>
                <a:ext cx="173509" cy="115681"/>
              </a:xfrm>
              <a:custGeom>
                <a:avLst/>
                <a:gdLst>
                  <a:gd name="connsiteX0" fmla="*/ 173049 w 173509"/>
                  <a:gd name="connsiteY0" fmla="*/ -687 h 115681"/>
                  <a:gd name="connsiteX1" fmla="*/ 57368 w 173509"/>
                  <a:gd name="connsiteY1" fmla="*/ 114994 h 115681"/>
                  <a:gd name="connsiteX2" fmla="*/ -461 w 173509"/>
                  <a:gd name="connsiteY2" fmla="*/ 57165 h 115681"/>
                </a:gdLst>
                <a:ahLst/>
                <a:cxnLst>
                  <a:cxn ang="0">
                    <a:pos x="connsiteX0" y="connsiteY0"/>
                  </a:cxn>
                  <a:cxn ang="0">
                    <a:pos x="connsiteX1" y="connsiteY1"/>
                  </a:cxn>
                  <a:cxn ang="0">
                    <a:pos x="connsiteX2" y="connsiteY2"/>
                  </a:cxn>
                </a:cxnLst>
                <a:rect l="l" t="t" r="r" b="b"/>
                <a:pathLst>
                  <a:path w="173509" h="115681">
                    <a:moveTo>
                      <a:pt x="173049" y="-687"/>
                    </a:moveTo>
                    <a:lnTo>
                      <a:pt x="57368" y="114994"/>
                    </a:lnTo>
                    <a:lnTo>
                      <a:pt x="-461" y="57165"/>
                    </a:lnTo>
                  </a:path>
                </a:pathLst>
              </a:custGeom>
              <a:solidFill>
                <a:srgbClr val="FFFFFF"/>
              </a:solidFill>
              <a:ln w="16522"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grpSp>
        <p:grpSp>
          <p:nvGrpSpPr>
            <p:cNvPr id="28" name="Graphic 7">
              <a:extLst>
                <a:ext uri="{FF2B5EF4-FFF2-40B4-BE49-F238E27FC236}">
                  <a16:creationId xmlns:a16="http://schemas.microsoft.com/office/drawing/2014/main" id="{656B6EA3-F873-28A2-EDD0-CF9F3A4A29B3}"/>
                </a:ext>
              </a:extLst>
            </p:cNvPr>
            <p:cNvGrpSpPr/>
            <p:nvPr/>
          </p:nvGrpSpPr>
          <p:grpSpPr>
            <a:xfrm>
              <a:off x="1516172" y="4723816"/>
              <a:ext cx="335738" cy="269005"/>
              <a:chOff x="1516172" y="4723816"/>
              <a:chExt cx="335738" cy="269005"/>
            </a:xfrm>
            <a:solidFill>
              <a:srgbClr val="FFFFFF"/>
            </a:solidFill>
          </p:grpSpPr>
          <p:sp>
            <p:nvSpPr>
              <p:cNvPr id="29" name="Freeform: Shape 28">
                <a:extLst>
                  <a:ext uri="{FF2B5EF4-FFF2-40B4-BE49-F238E27FC236}">
                    <a16:creationId xmlns:a16="http://schemas.microsoft.com/office/drawing/2014/main" id="{D2757C02-7924-7AD3-565B-28012E70D61C}"/>
                  </a:ext>
                </a:extLst>
              </p:cNvPr>
              <p:cNvSpPr/>
              <p:nvPr/>
            </p:nvSpPr>
            <p:spPr>
              <a:xfrm>
                <a:off x="1661659" y="4831223"/>
                <a:ext cx="190251" cy="161598"/>
              </a:xfrm>
              <a:custGeom>
                <a:avLst/>
                <a:gdLst>
                  <a:gd name="connsiteX0" fmla="*/ 565 w 190251"/>
                  <a:gd name="connsiteY0" fmla="*/ 39758 h 161598"/>
                  <a:gd name="connsiteX1" fmla="*/ 565 w 190251"/>
                  <a:gd name="connsiteY1" fmla="*/ 108108 h 161598"/>
                  <a:gd name="connsiteX2" fmla="*/ 95132 w 190251"/>
                  <a:gd name="connsiteY2" fmla="*/ 108108 h 161598"/>
                  <a:gd name="connsiteX3" fmla="*/ 157244 w 190251"/>
                  <a:gd name="connsiteY3" fmla="*/ 162300 h 161598"/>
                  <a:gd name="connsiteX4" fmla="*/ 157244 w 190251"/>
                  <a:gd name="connsiteY4" fmla="*/ 108108 h 161598"/>
                  <a:gd name="connsiteX5" fmla="*/ 190816 w 190251"/>
                  <a:gd name="connsiteY5" fmla="*/ 108108 h 161598"/>
                  <a:gd name="connsiteX6" fmla="*/ 190816 w 190251"/>
                  <a:gd name="connsiteY6" fmla="*/ 701 h 161598"/>
                  <a:gd name="connsiteX7" fmla="*/ 134861 w 190251"/>
                  <a:gd name="connsiteY7" fmla="*/ 701 h 16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51" h="161598">
                    <a:moveTo>
                      <a:pt x="565" y="39758"/>
                    </a:moveTo>
                    <a:lnTo>
                      <a:pt x="565" y="108108"/>
                    </a:lnTo>
                    <a:lnTo>
                      <a:pt x="95132" y="108108"/>
                    </a:lnTo>
                    <a:lnTo>
                      <a:pt x="157244" y="162300"/>
                    </a:lnTo>
                    <a:lnTo>
                      <a:pt x="157244" y="108108"/>
                    </a:lnTo>
                    <a:lnTo>
                      <a:pt x="190816" y="108108"/>
                    </a:lnTo>
                    <a:lnTo>
                      <a:pt x="190816" y="701"/>
                    </a:lnTo>
                    <a:lnTo>
                      <a:pt x="134861" y="701"/>
                    </a:lnTo>
                  </a:path>
                </a:pathLst>
              </a:custGeom>
              <a:solidFill>
                <a:srgbClr val="FFFFFF"/>
              </a:solidFill>
              <a:ln w="10476"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sp>
            <p:nvSpPr>
              <p:cNvPr id="30" name="Freeform: Shape 29">
                <a:extLst>
                  <a:ext uri="{FF2B5EF4-FFF2-40B4-BE49-F238E27FC236}">
                    <a16:creationId xmlns:a16="http://schemas.microsoft.com/office/drawing/2014/main" id="{723CF12D-87CE-B448-0EAB-E6C6D9B6991C}"/>
                  </a:ext>
                </a:extLst>
              </p:cNvPr>
              <p:cNvSpPr/>
              <p:nvPr/>
            </p:nvSpPr>
            <p:spPr>
              <a:xfrm>
                <a:off x="1516172" y="4723816"/>
                <a:ext cx="279783" cy="200167"/>
              </a:xfrm>
              <a:custGeom>
                <a:avLst/>
                <a:gdLst>
                  <a:gd name="connsiteX0" fmla="*/ 280343 w 279783"/>
                  <a:gd name="connsiteY0" fmla="*/ 701 h 200167"/>
                  <a:gd name="connsiteX1" fmla="*/ 560 w 279783"/>
                  <a:gd name="connsiteY1" fmla="*/ 701 h 200167"/>
                  <a:gd name="connsiteX2" fmla="*/ 560 w 279783"/>
                  <a:gd name="connsiteY2" fmla="*/ 147165 h 200167"/>
                  <a:gd name="connsiteX3" fmla="*/ 45325 w 279783"/>
                  <a:gd name="connsiteY3" fmla="*/ 147165 h 200167"/>
                  <a:gd name="connsiteX4" fmla="*/ 45325 w 279783"/>
                  <a:gd name="connsiteY4" fmla="*/ 200868 h 200167"/>
                  <a:gd name="connsiteX5" fmla="*/ 107437 w 279783"/>
                  <a:gd name="connsiteY5" fmla="*/ 147165 h 200167"/>
                  <a:gd name="connsiteX6" fmla="*/ 280343 w 279783"/>
                  <a:gd name="connsiteY6" fmla="*/ 147165 h 200167"/>
                  <a:gd name="connsiteX7" fmla="*/ 280343 w 279783"/>
                  <a:gd name="connsiteY7" fmla="*/ 701 h 20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783" h="200167">
                    <a:moveTo>
                      <a:pt x="280343" y="701"/>
                    </a:moveTo>
                    <a:lnTo>
                      <a:pt x="560" y="701"/>
                    </a:lnTo>
                    <a:lnTo>
                      <a:pt x="560" y="147165"/>
                    </a:lnTo>
                    <a:lnTo>
                      <a:pt x="45325" y="147165"/>
                    </a:lnTo>
                    <a:lnTo>
                      <a:pt x="45325" y="200868"/>
                    </a:lnTo>
                    <a:lnTo>
                      <a:pt x="107437" y="147165"/>
                    </a:lnTo>
                    <a:lnTo>
                      <a:pt x="280343" y="147165"/>
                    </a:lnTo>
                    <a:lnTo>
                      <a:pt x="280343" y="701"/>
                    </a:lnTo>
                    <a:close/>
                  </a:path>
                </a:pathLst>
              </a:custGeom>
              <a:solidFill>
                <a:srgbClr val="FFFFFF"/>
              </a:solidFill>
              <a:ln w="10476"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grpSp>
        <p:grpSp>
          <p:nvGrpSpPr>
            <p:cNvPr id="31" name="Graphic 7">
              <a:extLst>
                <a:ext uri="{FF2B5EF4-FFF2-40B4-BE49-F238E27FC236}">
                  <a16:creationId xmlns:a16="http://schemas.microsoft.com/office/drawing/2014/main" id="{2C571D26-3EC1-74BC-F705-133782ADB298}"/>
                </a:ext>
              </a:extLst>
            </p:cNvPr>
            <p:cNvGrpSpPr/>
            <p:nvPr/>
          </p:nvGrpSpPr>
          <p:grpSpPr>
            <a:xfrm>
              <a:off x="2845853" y="4594927"/>
              <a:ext cx="495724" cy="396579"/>
              <a:chOff x="2845853" y="4594927"/>
              <a:chExt cx="495724" cy="396579"/>
            </a:xfrm>
            <a:solidFill>
              <a:srgbClr val="FFFFFF"/>
            </a:solidFill>
          </p:grpSpPr>
          <p:sp>
            <p:nvSpPr>
              <p:cNvPr id="32" name="Freeform: Shape 31">
                <a:extLst>
                  <a:ext uri="{FF2B5EF4-FFF2-40B4-BE49-F238E27FC236}">
                    <a16:creationId xmlns:a16="http://schemas.microsoft.com/office/drawing/2014/main" id="{01F4430F-1D91-4746-2279-4D8533D1F770}"/>
                  </a:ext>
                </a:extLst>
              </p:cNvPr>
              <p:cNvSpPr/>
              <p:nvPr/>
            </p:nvSpPr>
            <p:spPr>
              <a:xfrm>
                <a:off x="2845853" y="4743633"/>
                <a:ext cx="346995" cy="247874"/>
              </a:xfrm>
              <a:custGeom>
                <a:avLst/>
                <a:gdLst>
                  <a:gd name="connsiteX0" fmla="*/ 346534 w 346995"/>
                  <a:gd name="connsiteY0" fmla="*/ 181091 h 247874"/>
                  <a:gd name="connsiteX1" fmla="*/ 346534 w 346995"/>
                  <a:gd name="connsiteY1" fmla="*/ 247187 h 247874"/>
                  <a:gd name="connsiteX2" fmla="*/ -461 w 346995"/>
                  <a:gd name="connsiteY2" fmla="*/ 247187 h 247874"/>
                  <a:gd name="connsiteX3" fmla="*/ -461 w 346995"/>
                  <a:gd name="connsiteY3" fmla="*/ -687 h 247874"/>
                  <a:gd name="connsiteX4" fmla="*/ 65636 w 346995"/>
                  <a:gd name="connsiteY4" fmla="*/ -687 h 247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95" h="247874">
                    <a:moveTo>
                      <a:pt x="346534" y="181091"/>
                    </a:moveTo>
                    <a:lnTo>
                      <a:pt x="346534" y="247187"/>
                    </a:lnTo>
                    <a:lnTo>
                      <a:pt x="-461" y="247187"/>
                    </a:lnTo>
                    <a:lnTo>
                      <a:pt x="-461" y="-687"/>
                    </a:lnTo>
                    <a:lnTo>
                      <a:pt x="65636" y="-687"/>
                    </a:lnTo>
                  </a:path>
                </a:pathLst>
              </a:custGeom>
              <a:solidFill>
                <a:srgbClr val="FFFFFF"/>
              </a:solidFill>
              <a:ln w="16522"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sp>
            <p:nvSpPr>
              <p:cNvPr id="33" name="Freeform: Shape 32">
                <a:extLst>
                  <a:ext uri="{FF2B5EF4-FFF2-40B4-BE49-F238E27FC236}">
                    <a16:creationId xmlns:a16="http://schemas.microsoft.com/office/drawing/2014/main" id="{B5CC3742-A80D-4664-1468-C7F6F219A0F0}"/>
                  </a:ext>
                </a:extLst>
              </p:cNvPr>
              <p:cNvSpPr/>
              <p:nvPr/>
            </p:nvSpPr>
            <p:spPr>
              <a:xfrm>
                <a:off x="2911949" y="4677536"/>
                <a:ext cx="346995" cy="247874"/>
              </a:xfrm>
              <a:custGeom>
                <a:avLst/>
                <a:gdLst>
                  <a:gd name="connsiteX0" fmla="*/ 346534 w 346995"/>
                  <a:gd name="connsiteY0" fmla="*/ 181091 h 247874"/>
                  <a:gd name="connsiteX1" fmla="*/ 346534 w 346995"/>
                  <a:gd name="connsiteY1" fmla="*/ 247187 h 247874"/>
                  <a:gd name="connsiteX2" fmla="*/ -461 w 346995"/>
                  <a:gd name="connsiteY2" fmla="*/ 247187 h 247874"/>
                  <a:gd name="connsiteX3" fmla="*/ -461 w 346995"/>
                  <a:gd name="connsiteY3" fmla="*/ -687 h 247874"/>
                  <a:gd name="connsiteX4" fmla="*/ 65636 w 346995"/>
                  <a:gd name="connsiteY4" fmla="*/ -687 h 247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95" h="247874">
                    <a:moveTo>
                      <a:pt x="346534" y="181091"/>
                    </a:moveTo>
                    <a:lnTo>
                      <a:pt x="346534" y="247187"/>
                    </a:lnTo>
                    <a:lnTo>
                      <a:pt x="-461" y="247187"/>
                    </a:lnTo>
                    <a:lnTo>
                      <a:pt x="-461" y="-687"/>
                    </a:lnTo>
                    <a:lnTo>
                      <a:pt x="65636" y="-687"/>
                    </a:lnTo>
                  </a:path>
                </a:pathLst>
              </a:custGeom>
              <a:solidFill>
                <a:srgbClr val="FFFFFF"/>
              </a:solidFill>
              <a:ln w="16522"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sp>
            <p:nvSpPr>
              <p:cNvPr id="34" name="Freeform: Shape 33">
                <a:extLst>
                  <a:ext uri="{FF2B5EF4-FFF2-40B4-BE49-F238E27FC236}">
                    <a16:creationId xmlns:a16="http://schemas.microsoft.com/office/drawing/2014/main" id="{0831EE0E-3AE2-428F-DD74-41D6A6EF4060}"/>
                  </a:ext>
                </a:extLst>
              </p:cNvPr>
              <p:cNvSpPr/>
              <p:nvPr/>
            </p:nvSpPr>
            <p:spPr>
              <a:xfrm>
                <a:off x="2978046" y="4594927"/>
                <a:ext cx="363531" cy="264386"/>
              </a:xfrm>
              <a:custGeom>
                <a:avLst/>
                <a:gdLst>
                  <a:gd name="connsiteX0" fmla="*/ 363070 w 363531"/>
                  <a:gd name="connsiteY0" fmla="*/ 263699 h 264386"/>
                  <a:gd name="connsiteX1" fmla="*/ -461 w 363531"/>
                  <a:gd name="connsiteY1" fmla="*/ 263699 h 264386"/>
                  <a:gd name="connsiteX2" fmla="*/ -461 w 363531"/>
                  <a:gd name="connsiteY2" fmla="*/ -687 h 264386"/>
                  <a:gd name="connsiteX3" fmla="*/ 263925 w 363531"/>
                  <a:gd name="connsiteY3" fmla="*/ -687 h 264386"/>
                  <a:gd name="connsiteX4" fmla="*/ 363070 w 363531"/>
                  <a:gd name="connsiteY4" fmla="*/ 98458 h 264386"/>
                  <a:gd name="connsiteX5" fmla="*/ 363070 w 363531"/>
                  <a:gd name="connsiteY5" fmla="*/ 263699 h 264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531" h="264386">
                    <a:moveTo>
                      <a:pt x="363070" y="263699"/>
                    </a:moveTo>
                    <a:lnTo>
                      <a:pt x="-461" y="263699"/>
                    </a:lnTo>
                    <a:lnTo>
                      <a:pt x="-461" y="-687"/>
                    </a:lnTo>
                    <a:lnTo>
                      <a:pt x="263925" y="-687"/>
                    </a:lnTo>
                    <a:lnTo>
                      <a:pt x="363070" y="98458"/>
                    </a:lnTo>
                    <a:lnTo>
                      <a:pt x="363070" y="263699"/>
                    </a:lnTo>
                    <a:close/>
                  </a:path>
                </a:pathLst>
              </a:custGeom>
              <a:solidFill>
                <a:srgbClr val="FFFFFF"/>
              </a:solidFill>
              <a:ln w="16522"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sp>
            <p:nvSpPr>
              <p:cNvPr id="35" name="Freeform: Shape 34">
                <a:extLst>
                  <a:ext uri="{FF2B5EF4-FFF2-40B4-BE49-F238E27FC236}">
                    <a16:creationId xmlns:a16="http://schemas.microsoft.com/office/drawing/2014/main" id="{0ABE9522-6E6E-11BA-BF18-E6711738CCF5}"/>
                  </a:ext>
                </a:extLst>
              </p:cNvPr>
              <p:cNvSpPr/>
              <p:nvPr/>
            </p:nvSpPr>
            <p:spPr>
              <a:xfrm>
                <a:off x="3242432" y="4594927"/>
                <a:ext cx="99144" cy="99144"/>
              </a:xfrm>
              <a:custGeom>
                <a:avLst/>
                <a:gdLst>
                  <a:gd name="connsiteX0" fmla="*/ 98684 w 99144"/>
                  <a:gd name="connsiteY0" fmla="*/ 98458 h 99144"/>
                  <a:gd name="connsiteX1" fmla="*/ -461 w 99144"/>
                  <a:gd name="connsiteY1" fmla="*/ 98458 h 99144"/>
                  <a:gd name="connsiteX2" fmla="*/ -461 w 99144"/>
                  <a:gd name="connsiteY2" fmla="*/ -687 h 99144"/>
                </a:gdLst>
                <a:ahLst/>
                <a:cxnLst>
                  <a:cxn ang="0">
                    <a:pos x="connsiteX0" y="connsiteY0"/>
                  </a:cxn>
                  <a:cxn ang="0">
                    <a:pos x="connsiteX1" y="connsiteY1"/>
                  </a:cxn>
                  <a:cxn ang="0">
                    <a:pos x="connsiteX2" y="connsiteY2"/>
                  </a:cxn>
                </a:cxnLst>
                <a:rect l="l" t="t" r="r" b="b"/>
                <a:pathLst>
                  <a:path w="99144" h="99144">
                    <a:moveTo>
                      <a:pt x="98684" y="98458"/>
                    </a:moveTo>
                    <a:lnTo>
                      <a:pt x="-461" y="98458"/>
                    </a:lnTo>
                    <a:lnTo>
                      <a:pt x="-461" y="-687"/>
                    </a:lnTo>
                  </a:path>
                </a:pathLst>
              </a:custGeom>
              <a:solidFill>
                <a:srgbClr val="FFFFFF"/>
              </a:solidFill>
              <a:ln w="16522"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grpSp>
        <p:grpSp>
          <p:nvGrpSpPr>
            <p:cNvPr id="36" name="Graphic 7">
              <a:extLst>
                <a:ext uri="{FF2B5EF4-FFF2-40B4-BE49-F238E27FC236}">
                  <a16:creationId xmlns:a16="http://schemas.microsoft.com/office/drawing/2014/main" id="{CC11F5A1-8844-AB3E-9BF5-4B449F678C0C}"/>
                </a:ext>
              </a:extLst>
            </p:cNvPr>
            <p:cNvGrpSpPr/>
            <p:nvPr/>
          </p:nvGrpSpPr>
          <p:grpSpPr>
            <a:xfrm>
              <a:off x="1463821" y="3273963"/>
              <a:ext cx="495712" cy="462309"/>
              <a:chOff x="1463821" y="3273963"/>
              <a:chExt cx="495712" cy="462309"/>
            </a:xfrm>
            <a:solidFill>
              <a:srgbClr val="FFFFFF"/>
            </a:solidFill>
          </p:grpSpPr>
          <p:sp>
            <p:nvSpPr>
              <p:cNvPr id="37" name="Freeform: Shape 36">
                <a:extLst>
                  <a:ext uri="{FF2B5EF4-FFF2-40B4-BE49-F238E27FC236}">
                    <a16:creationId xmlns:a16="http://schemas.microsoft.com/office/drawing/2014/main" id="{49766F08-62C8-6511-532B-BE0DABB1F6C0}"/>
                  </a:ext>
                </a:extLst>
              </p:cNvPr>
              <p:cNvSpPr/>
              <p:nvPr/>
            </p:nvSpPr>
            <p:spPr>
              <a:xfrm>
                <a:off x="1673683" y="3273963"/>
                <a:ext cx="285849" cy="396212"/>
              </a:xfrm>
              <a:custGeom>
                <a:avLst/>
                <a:gdLst>
                  <a:gd name="connsiteX0" fmla="*/ -461 w 285849"/>
                  <a:gd name="connsiteY0" fmla="*/ 66694 h 396212"/>
                  <a:gd name="connsiteX1" fmla="*/ 73880 w 285849"/>
                  <a:gd name="connsiteY1" fmla="*/ 5555 h 396212"/>
                  <a:gd name="connsiteX2" fmla="*/ 206073 w 285849"/>
                  <a:gd name="connsiteY2" fmla="*/ 98091 h 396212"/>
                  <a:gd name="connsiteX3" fmla="*/ 258950 w 285849"/>
                  <a:gd name="connsiteY3" fmla="*/ 250940 h 396212"/>
                  <a:gd name="connsiteX4" fmla="*/ 153196 w 285849"/>
                  <a:gd name="connsiteY4" fmla="*/ 263332 h 396212"/>
                  <a:gd name="connsiteX5" fmla="*/ 153196 w 285849"/>
                  <a:gd name="connsiteY5" fmla="*/ 276552 h 396212"/>
                  <a:gd name="connsiteX6" fmla="*/ 216817 w 285849"/>
                  <a:gd name="connsiteY6" fmla="*/ 329429 h 396212"/>
                  <a:gd name="connsiteX7" fmla="*/ 285389 w 285849"/>
                  <a:gd name="connsiteY7" fmla="*/ 395525 h 396212"/>
                  <a:gd name="connsiteX8" fmla="*/ 111903 w 285849"/>
                  <a:gd name="connsiteY8" fmla="*/ 395525 h 39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849" h="396212">
                    <a:moveTo>
                      <a:pt x="-461" y="66694"/>
                    </a:moveTo>
                    <a:cubicBezTo>
                      <a:pt x="6966" y="39431"/>
                      <a:pt x="25978" y="5555"/>
                      <a:pt x="73880" y="5555"/>
                    </a:cubicBezTo>
                    <a:cubicBezTo>
                      <a:pt x="73880" y="5555"/>
                      <a:pt x="206073" y="-36581"/>
                      <a:pt x="206073" y="98091"/>
                    </a:cubicBezTo>
                    <a:cubicBezTo>
                      <a:pt x="206073" y="211282"/>
                      <a:pt x="231695" y="223674"/>
                      <a:pt x="258950" y="250940"/>
                    </a:cubicBezTo>
                    <a:cubicBezTo>
                      <a:pt x="224292" y="259083"/>
                      <a:pt x="188816" y="263241"/>
                      <a:pt x="153196" y="263332"/>
                    </a:cubicBezTo>
                    <a:lnTo>
                      <a:pt x="153196" y="276552"/>
                    </a:lnTo>
                    <a:cubicBezTo>
                      <a:pt x="153196" y="289771"/>
                      <a:pt x="150720" y="316210"/>
                      <a:pt x="216817" y="329429"/>
                    </a:cubicBezTo>
                    <a:cubicBezTo>
                      <a:pt x="282913" y="342648"/>
                      <a:pt x="285389" y="395525"/>
                      <a:pt x="285389" y="395525"/>
                    </a:cubicBezTo>
                    <a:lnTo>
                      <a:pt x="111903" y="395525"/>
                    </a:lnTo>
                  </a:path>
                </a:pathLst>
              </a:custGeom>
              <a:solidFill>
                <a:srgbClr val="FFFFFF"/>
              </a:solidFill>
              <a:ln w="16522"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sp>
            <p:nvSpPr>
              <p:cNvPr id="38" name="Freeform: Shape 37">
                <a:extLst>
                  <a:ext uri="{FF2B5EF4-FFF2-40B4-BE49-F238E27FC236}">
                    <a16:creationId xmlns:a16="http://schemas.microsoft.com/office/drawing/2014/main" id="{C144494A-BD09-5105-2FF1-71428C8C5C46}"/>
                  </a:ext>
                </a:extLst>
              </p:cNvPr>
              <p:cNvSpPr/>
              <p:nvPr/>
            </p:nvSpPr>
            <p:spPr>
              <a:xfrm>
                <a:off x="1463821" y="3340845"/>
                <a:ext cx="363519" cy="395426"/>
              </a:xfrm>
              <a:custGeom>
                <a:avLst/>
                <a:gdLst>
                  <a:gd name="connsiteX0" fmla="*/ 297803 w 363519"/>
                  <a:gd name="connsiteY0" fmla="*/ 322034 h 395426"/>
                  <a:gd name="connsiteX1" fmla="*/ 231706 w 363519"/>
                  <a:gd name="connsiteY1" fmla="*/ 275766 h 395426"/>
                  <a:gd name="connsiteX2" fmla="*/ 231706 w 363519"/>
                  <a:gd name="connsiteY2" fmla="*/ 268330 h 395426"/>
                  <a:gd name="connsiteX3" fmla="*/ 266413 w 363519"/>
                  <a:gd name="connsiteY3" fmla="*/ 210496 h 395426"/>
                  <a:gd name="connsiteX4" fmla="*/ 291193 w 363519"/>
                  <a:gd name="connsiteY4" fmla="*/ 162575 h 395426"/>
                  <a:gd name="connsiteX5" fmla="*/ 280450 w 363519"/>
                  <a:gd name="connsiteY5" fmla="*/ 130354 h 395426"/>
                  <a:gd name="connsiteX6" fmla="*/ 128427 w 363519"/>
                  <a:gd name="connsiteY6" fmla="*/ 24599 h 395426"/>
                  <a:gd name="connsiteX7" fmla="*/ 93721 w 363519"/>
                  <a:gd name="connsiteY7" fmla="*/ 130354 h 395426"/>
                  <a:gd name="connsiteX8" fmla="*/ 82977 w 363519"/>
                  <a:gd name="connsiteY8" fmla="*/ 161748 h 395426"/>
                  <a:gd name="connsiteX9" fmla="*/ 107781 w 363519"/>
                  <a:gd name="connsiteY9" fmla="*/ 209669 h 395426"/>
                  <a:gd name="connsiteX10" fmla="*/ 148256 w 363519"/>
                  <a:gd name="connsiteY10" fmla="*/ 267503 h 395426"/>
                  <a:gd name="connsiteX11" fmla="*/ 148256 w 363519"/>
                  <a:gd name="connsiteY11" fmla="*/ 275766 h 395426"/>
                  <a:gd name="connsiteX12" fmla="*/ 76367 w 363519"/>
                  <a:gd name="connsiteY12" fmla="*/ 322034 h 395426"/>
                  <a:gd name="connsiteX13" fmla="*/ -461 w 363519"/>
                  <a:gd name="connsiteY13" fmla="*/ 394740 h 395426"/>
                  <a:gd name="connsiteX14" fmla="*/ 363058 w 363519"/>
                  <a:gd name="connsiteY14" fmla="*/ 394740 h 395426"/>
                  <a:gd name="connsiteX15" fmla="*/ 297803 w 363519"/>
                  <a:gd name="connsiteY15" fmla="*/ 322034 h 39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3519" h="395426">
                    <a:moveTo>
                      <a:pt x="297803" y="322034"/>
                    </a:moveTo>
                    <a:cubicBezTo>
                      <a:pt x="231706" y="312946"/>
                      <a:pt x="231706" y="288985"/>
                      <a:pt x="231706" y="275766"/>
                    </a:cubicBezTo>
                    <a:lnTo>
                      <a:pt x="231706" y="268330"/>
                    </a:lnTo>
                    <a:cubicBezTo>
                      <a:pt x="248531" y="252743"/>
                      <a:pt x="260573" y="232681"/>
                      <a:pt x="266413" y="210496"/>
                    </a:cubicBezTo>
                    <a:cubicBezTo>
                      <a:pt x="286242" y="210496"/>
                      <a:pt x="291193" y="168358"/>
                      <a:pt x="291193" y="162575"/>
                    </a:cubicBezTo>
                    <a:cubicBezTo>
                      <a:pt x="291193" y="156792"/>
                      <a:pt x="289535" y="132832"/>
                      <a:pt x="280450" y="130354"/>
                    </a:cubicBezTo>
                    <a:cubicBezTo>
                      <a:pt x="313498" y="14684"/>
                      <a:pt x="214353" y="-34888"/>
                      <a:pt x="128427" y="24599"/>
                    </a:cubicBezTo>
                    <a:cubicBezTo>
                      <a:pt x="92086" y="24599"/>
                      <a:pt x="80501" y="77476"/>
                      <a:pt x="93721" y="130354"/>
                    </a:cubicBezTo>
                    <a:cubicBezTo>
                      <a:pt x="84635" y="130354"/>
                      <a:pt x="82977" y="155139"/>
                      <a:pt x="82977" y="161748"/>
                    </a:cubicBezTo>
                    <a:cubicBezTo>
                      <a:pt x="82977" y="168358"/>
                      <a:pt x="87952" y="209669"/>
                      <a:pt x="107781" y="209669"/>
                    </a:cubicBezTo>
                    <a:cubicBezTo>
                      <a:pt x="114391" y="233630"/>
                      <a:pt x="132561" y="253459"/>
                      <a:pt x="148256" y="267503"/>
                    </a:cubicBezTo>
                    <a:lnTo>
                      <a:pt x="148256" y="275766"/>
                    </a:lnTo>
                    <a:cubicBezTo>
                      <a:pt x="148256" y="288985"/>
                      <a:pt x="143305" y="313770"/>
                      <a:pt x="76367" y="322034"/>
                    </a:cubicBezTo>
                    <a:cubicBezTo>
                      <a:pt x="9453" y="330295"/>
                      <a:pt x="-461" y="394740"/>
                      <a:pt x="-461" y="394740"/>
                    </a:cubicBezTo>
                    <a:lnTo>
                      <a:pt x="363058" y="394740"/>
                    </a:lnTo>
                    <a:cubicBezTo>
                      <a:pt x="363058" y="394740"/>
                      <a:pt x="363900" y="331121"/>
                      <a:pt x="297803" y="322034"/>
                    </a:cubicBezTo>
                    <a:close/>
                  </a:path>
                </a:pathLst>
              </a:custGeom>
              <a:solidFill>
                <a:srgbClr val="FFFFFF"/>
              </a:solidFill>
              <a:ln w="16522" cap="rnd">
                <a:solidFill>
                  <a:srgbClr val="FF88AA"/>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grpSp>
        <p:sp>
          <p:nvSpPr>
            <p:cNvPr id="39" name="TextBox 38">
              <a:extLst>
                <a:ext uri="{FF2B5EF4-FFF2-40B4-BE49-F238E27FC236}">
                  <a16:creationId xmlns:a16="http://schemas.microsoft.com/office/drawing/2014/main" id="{49DC6924-04AB-7468-4196-C9D16337E8D4}"/>
                </a:ext>
              </a:extLst>
            </p:cNvPr>
            <p:cNvSpPr txBox="1"/>
            <p:nvPr/>
          </p:nvSpPr>
          <p:spPr>
            <a:xfrm>
              <a:off x="1901860" y="4007215"/>
              <a:ext cx="721266"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0" i="0" u="none" strike="noStrike" kern="1200" cap="none" spc="0" normalizeH="0" baseline="0" noProof="0">
                  <a:ln/>
                  <a:solidFill>
                    <a:srgbClr val="034160"/>
                  </a:solidFill>
                  <a:effectLst/>
                  <a:uLnTx/>
                  <a:uFillTx/>
                  <a:latin typeface="Open Sans Light"/>
                  <a:ea typeface="Open Sans Light"/>
                  <a:cs typeface="Open Sans Light"/>
                  <a:sym typeface="Open Sans Light"/>
                  <a:rtl val="0"/>
                </a:rPr>
                <a:t>Question</a:t>
              </a:r>
            </a:p>
          </p:txBody>
        </p:sp>
        <p:sp>
          <p:nvSpPr>
            <p:cNvPr id="40" name="TextBox 39">
              <a:extLst>
                <a:ext uri="{FF2B5EF4-FFF2-40B4-BE49-F238E27FC236}">
                  <a16:creationId xmlns:a16="http://schemas.microsoft.com/office/drawing/2014/main" id="{E8C98172-ECDD-1E0A-3F34-D836A7233556}"/>
                </a:ext>
              </a:extLst>
            </p:cNvPr>
            <p:cNvSpPr txBox="1"/>
            <p:nvPr/>
          </p:nvSpPr>
          <p:spPr>
            <a:xfrm>
              <a:off x="772389" y="3925496"/>
              <a:ext cx="807793"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0" i="0" u="none" strike="noStrike" kern="1200" cap="none" spc="0" normalizeH="0" baseline="0" noProof="0" dirty="0">
                  <a:ln/>
                  <a:solidFill>
                    <a:srgbClr val="034160"/>
                  </a:solidFill>
                  <a:effectLst/>
                  <a:uLnTx/>
                  <a:uFillTx/>
                  <a:latin typeface="Open Sans Light"/>
                  <a:ea typeface="Open Sans Light"/>
                  <a:cs typeface="Open Sans Light"/>
                  <a:sym typeface="Open Sans Light"/>
                  <a:rtl val="0"/>
                </a:rPr>
                <a:t>Elaborate, </a:t>
              </a:r>
            </a:p>
          </p:txBody>
        </p:sp>
        <p:sp>
          <p:nvSpPr>
            <p:cNvPr id="41" name="TextBox 40">
              <a:extLst>
                <a:ext uri="{FF2B5EF4-FFF2-40B4-BE49-F238E27FC236}">
                  <a16:creationId xmlns:a16="http://schemas.microsoft.com/office/drawing/2014/main" id="{025BC626-29F9-0127-59BC-92D3F75D9D63}"/>
                </a:ext>
              </a:extLst>
            </p:cNvPr>
            <p:cNvSpPr txBox="1"/>
            <p:nvPr/>
          </p:nvSpPr>
          <p:spPr>
            <a:xfrm>
              <a:off x="18314" y="4084127"/>
              <a:ext cx="665986"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0" i="0" u="none" strike="noStrike" kern="1200" cap="none" spc="0" normalizeH="0" baseline="0" noProof="0" dirty="0">
                  <a:ln/>
                  <a:solidFill>
                    <a:srgbClr val="034160"/>
                  </a:solidFill>
                  <a:effectLst/>
                  <a:uLnTx/>
                  <a:uFillTx/>
                  <a:latin typeface="Open Sans Light"/>
                  <a:ea typeface="Open Sans Light"/>
                  <a:cs typeface="Open Sans Light"/>
                  <a:sym typeface="Open Sans Light"/>
                  <a:rtl val="0"/>
                </a:rPr>
                <a:t>context-</a:t>
              </a:r>
            </a:p>
          </p:txBody>
        </p:sp>
        <p:sp>
          <p:nvSpPr>
            <p:cNvPr id="42" name="TextBox 41">
              <a:extLst>
                <a:ext uri="{FF2B5EF4-FFF2-40B4-BE49-F238E27FC236}">
                  <a16:creationId xmlns:a16="http://schemas.microsoft.com/office/drawing/2014/main" id="{4D74B91D-D3B0-BAAC-567A-1B5F2C127A3B}"/>
                </a:ext>
              </a:extLst>
            </p:cNvPr>
            <p:cNvSpPr txBox="1"/>
            <p:nvPr/>
          </p:nvSpPr>
          <p:spPr>
            <a:xfrm>
              <a:off x="507155" y="4084127"/>
              <a:ext cx="1081793"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0" i="0" u="none" strike="noStrike" kern="1200" cap="none" spc="0" normalizeH="0" baseline="0" noProof="0" dirty="0">
                  <a:ln/>
                  <a:solidFill>
                    <a:srgbClr val="034160"/>
                  </a:solidFill>
                  <a:effectLst/>
                  <a:uLnTx/>
                  <a:uFillTx/>
                  <a:latin typeface="Open Sans Light"/>
                  <a:ea typeface="Open Sans Light"/>
                  <a:cs typeface="Open Sans Light"/>
                  <a:sym typeface="Open Sans Light"/>
                  <a:rtl val="0"/>
                </a:rPr>
                <a:t>specific answer</a:t>
              </a:r>
            </a:p>
          </p:txBody>
        </p:sp>
        <p:sp>
          <p:nvSpPr>
            <p:cNvPr id="43" name="TextBox 42">
              <a:extLst>
                <a:ext uri="{FF2B5EF4-FFF2-40B4-BE49-F238E27FC236}">
                  <a16:creationId xmlns:a16="http://schemas.microsoft.com/office/drawing/2014/main" id="{6049F010-C480-90B0-D2FF-043E12984B51}"/>
                </a:ext>
              </a:extLst>
            </p:cNvPr>
            <p:cNvSpPr txBox="1"/>
            <p:nvPr/>
          </p:nvSpPr>
          <p:spPr>
            <a:xfrm>
              <a:off x="1434506" y="2997740"/>
              <a:ext cx="550617"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1" i="0" u="none" strike="noStrike" kern="1200" cap="none" spc="0" normalizeH="0" baseline="0" noProof="0">
                  <a:ln/>
                  <a:solidFill>
                    <a:srgbClr val="034160"/>
                  </a:solidFill>
                  <a:effectLst/>
                  <a:uLnTx/>
                  <a:uFillTx/>
                  <a:latin typeface="Open Sans"/>
                  <a:ea typeface="Open Sans"/>
                  <a:cs typeface="Open Sans"/>
                  <a:sym typeface="Open Sans"/>
                  <a:rtl val="0"/>
                </a:rPr>
                <a:t>Users</a:t>
              </a:r>
            </a:p>
          </p:txBody>
        </p:sp>
        <p:sp>
          <p:nvSpPr>
            <p:cNvPr id="46" name="TextBox 45">
              <a:extLst>
                <a:ext uri="{FF2B5EF4-FFF2-40B4-BE49-F238E27FC236}">
                  <a16:creationId xmlns:a16="http://schemas.microsoft.com/office/drawing/2014/main" id="{1648AB1F-114A-9C6E-6170-9EEB9FA1E9AF}"/>
                </a:ext>
              </a:extLst>
            </p:cNvPr>
            <p:cNvSpPr txBox="1"/>
            <p:nvPr/>
          </p:nvSpPr>
          <p:spPr>
            <a:xfrm>
              <a:off x="1181138" y="4995059"/>
              <a:ext cx="440055"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1" i="0" u="none" strike="noStrike" kern="1200" cap="none" spc="0" normalizeH="0" baseline="0" noProof="0">
                  <a:ln/>
                  <a:solidFill>
                    <a:srgbClr val="034160"/>
                  </a:solidFill>
                  <a:effectLst/>
                  <a:uLnTx/>
                  <a:uFillTx/>
                  <a:latin typeface="Open Sans"/>
                  <a:ea typeface="Open Sans"/>
                  <a:cs typeface="Open Sans"/>
                  <a:sym typeface="Open Sans"/>
                  <a:rtl val="0"/>
                </a:rPr>
                <a:t>GPT</a:t>
              </a:r>
            </a:p>
          </p:txBody>
        </p:sp>
        <p:sp>
          <p:nvSpPr>
            <p:cNvPr id="48" name="TextBox 47">
              <a:extLst>
                <a:ext uri="{FF2B5EF4-FFF2-40B4-BE49-F238E27FC236}">
                  <a16:creationId xmlns:a16="http://schemas.microsoft.com/office/drawing/2014/main" id="{713B1D0A-33C3-DABC-A40D-236BCDA4AE8A}"/>
                </a:ext>
              </a:extLst>
            </p:cNvPr>
            <p:cNvSpPr txBox="1"/>
            <p:nvPr/>
          </p:nvSpPr>
          <p:spPr>
            <a:xfrm>
              <a:off x="1437261" y="4995059"/>
              <a:ext cx="226143"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1" i="0" u="none" strike="noStrike" kern="1200" cap="none" spc="0" normalizeH="0" baseline="0" noProof="0">
                  <a:ln/>
                  <a:solidFill>
                    <a:srgbClr val="034160"/>
                  </a:solidFill>
                  <a:effectLst/>
                  <a:uLnTx/>
                  <a:uFillTx/>
                  <a:latin typeface="Open Sans"/>
                  <a:ea typeface="Open Sans"/>
                  <a:cs typeface="Open Sans"/>
                  <a:sym typeface="Open Sans"/>
                  <a:rtl val="0"/>
                </a:rPr>
                <a:t>-</a:t>
              </a:r>
            </a:p>
          </p:txBody>
        </p:sp>
        <p:sp>
          <p:nvSpPr>
            <p:cNvPr id="49" name="TextBox 48">
              <a:extLst>
                <a:ext uri="{FF2B5EF4-FFF2-40B4-BE49-F238E27FC236}">
                  <a16:creationId xmlns:a16="http://schemas.microsoft.com/office/drawing/2014/main" id="{63BBCD82-3055-5C34-1621-E652EB9F0523}"/>
                </a:ext>
              </a:extLst>
            </p:cNvPr>
            <p:cNvSpPr txBox="1"/>
            <p:nvPr/>
          </p:nvSpPr>
          <p:spPr>
            <a:xfrm>
              <a:off x="1479949" y="4995059"/>
              <a:ext cx="759723"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1" i="0" u="none" strike="noStrike" kern="1200" cap="none" spc="0" normalizeH="0" baseline="0" noProof="0">
                  <a:ln/>
                  <a:solidFill>
                    <a:srgbClr val="034160"/>
                  </a:solidFill>
                  <a:effectLst/>
                  <a:uLnTx/>
                  <a:uFillTx/>
                  <a:latin typeface="Open Sans"/>
                  <a:ea typeface="Open Sans"/>
                  <a:cs typeface="Open Sans"/>
                  <a:sym typeface="Open Sans"/>
                  <a:rtl val="0"/>
                </a:rPr>
                <a:t>powered</a:t>
              </a:r>
            </a:p>
          </p:txBody>
        </p:sp>
        <p:sp>
          <p:nvSpPr>
            <p:cNvPr id="50" name="TextBox 49">
              <a:extLst>
                <a:ext uri="{FF2B5EF4-FFF2-40B4-BE49-F238E27FC236}">
                  <a16:creationId xmlns:a16="http://schemas.microsoft.com/office/drawing/2014/main" id="{46886CDE-F34C-5EC6-731D-0F65314755ED}"/>
                </a:ext>
              </a:extLst>
            </p:cNvPr>
            <p:cNvSpPr txBox="1"/>
            <p:nvPr/>
          </p:nvSpPr>
          <p:spPr>
            <a:xfrm>
              <a:off x="1249986" y="5153691"/>
              <a:ext cx="925565"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1" i="0" u="none" strike="noStrike" kern="1200" cap="none" spc="0" normalizeH="0" baseline="0" noProof="0">
                  <a:ln/>
                  <a:solidFill>
                    <a:srgbClr val="034160"/>
                  </a:solidFill>
                  <a:effectLst/>
                  <a:uLnTx/>
                  <a:uFillTx/>
                  <a:latin typeface="Open Sans"/>
                  <a:ea typeface="Open Sans"/>
                  <a:cs typeface="Open Sans"/>
                  <a:sym typeface="Open Sans"/>
                  <a:rtl val="0"/>
                </a:rPr>
                <a:t>application</a:t>
              </a:r>
            </a:p>
          </p:txBody>
        </p:sp>
        <p:sp>
          <p:nvSpPr>
            <p:cNvPr id="51" name="TextBox 50">
              <a:extLst>
                <a:ext uri="{FF2B5EF4-FFF2-40B4-BE49-F238E27FC236}">
                  <a16:creationId xmlns:a16="http://schemas.microsoft.com/office/drawing/2014/main" id="{261A0CD3-74AC-6A19-4022-7F65DE3243A6}"/>
                </a:ext>
              </a:extLst>
            </p:cNvPr>
            <p:cNvSpPr txBox="1"/>
            <p:nvPr/>
          </p:nvSpPr>
          <p:spPr>
            <a:xfrm>
              <a:off x="2327263" y="4995059"/>
              <a:ext cx="1168320"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1" i="0" u="none" strike="noStrike" kern="1200" cap="none" spc="0" normalizeH="0" baseline="0" noProof="0">
                  <a:ln/>
                  <a:solidFill>
                    <a:srgbClr val="034160"/>
                  </a:solidFill>
                  <a:effectLst/>
                  <a:uLnTx/>
                  <a:uFillTx/>
                  <a:latin typeface="Open Sans"/>
                  <a:ea typeface="Open Sans"/>
                  <a:cs typeface="Open Sans"/>
                  <a:sym typeface="Open Sans"/>
                  <a:rtl val="0"/>
                </a:rPr>
                <a:t>Organization’s </a:t>
              </a:r>
            </a:p>
          </p:txBody>
        </p:sp>
        <p:sp>
          <p:nvSpPr>
            <p:cNvPr id="52" name="TextBox 51">
              <a:extLst>
                <a:ext uri="{FF2B5EF4-FFF2-40B4-BE49-F238E27FC236}">
                  <a16:creationId xmlns:a16="http://schemas.microsoft.com/office/drawing/2014/main" id="{305B8C8A-D5A1-009A-DB46-0BDFF8C8CA6E}"/>
                </a:ext>
              </a:extLst>
            </p:cNvPr>
            <p:cNvSpPr txBox="1"/>
            <p:nvPr/>
          </p:nvSpPr>
          <p:spPr>
            <a:xfrm>
              <a:off x="3313203" y="4995059"/>
              <a:ext cx="521775"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1" i="0" u="none" strike="noStrike" kern="1200" cap="none" spc="0" normalizeH="0" baseline="0" noProof="0">
                  <a:ln/>
                  <a:solidFill>
                    <a:srgbClr val="034160"/>
                  </a:solidFill>
                  <a:effectLst/>
                  <a:uLnTx/>
                  <a:uFillTx/>
                  <a:latin typeface="Open Sans"/>
                  <a:ea typeface="Open Sans"/>
                  <a:cs typeface="Open Sans"/>
                  <a:sym typeface="Open Sans"/>
                  <a:rtl val="0"/>
                </a:rPr>
                <a:t>data:</a:t>
              </a:r>
            </a:p>
          </p:txBody>
        </p:sp>
        <p:sp>
          <p:nvSpPr>
            <p:cNvPr id="53" name="TextBox 52">
              <a:extLst>
                <a:ext uri="{FF2B5EF4-FFF2-40B4-BE49-F238E27FC236}">
                  <a16:creationId xmlns:a16="http://schemas.microsoft.com/office/drawing/2014/main" id="{9B9D707E-BEF5-CAE6-6939-07B811F701AC}"/>
                </a:ext>
              </a:extLst>
            </p:cNvPr>
            <p:cNvSpPr txBox="1"/>
            <p:nvPr/>
          </p:nvSpPr>
          <p:spPr>
            <a:xfrm>
              <a:off x="2673554" y="5153691"/>
              <a:ext cx="812600"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0" i="0" u="none" strike="noStrike" kern="1200" cap="none" spc="0" normalizeH="0" baseline="0" noProof="0">
                  <a:ln/>
                  <a:solidFill>
                    <a:srgbClr val="034160"/>
                  </a:solidFill>
                  <a:effectLst/>
                  <a:uLnTx/>
                  <a:uFillTx/>
                  <a:latin typeface="Open Sans Light"/>
                  <a:ea typeface="Open Sans Light"/>
                  <a:cs typeface="Open Sans Light"/>
                  <a:sym typeface="Open Sans Light"/>
                  <a:rtl val="0"/>
                </a:rPr>
                <a:t>MES specs</a:t>
              </a:r>
            </a:p>
          </p:txBody>
        </p:sp>
        <p:sp>
          <p:nvSpPr>
            <p:cNvPr id="54" name="TextBox 53">
              <a:extLst>
                <a:ext uri="{FF2B5EF4-FFF2-40B4-BE49-F238E27FC236}">
                  <a16:creationId xmlns:a16="http://schemas.microsoft.com/office/drawing/2014/main" id="{8B031F53-5E84-A60C-4449-956F56B57A02}"/>
                </a:ext>
              </a:extLst>
            </p:cNvPr>
            <p:cNvSpPr txBox="1"/>
            <p:nvPr/>
          </p:nvSpPr>
          <p:spPr>
            <a:xfrm>
              <a:off x="2315531" y="5312323"/>
              <a:ext cx="1521636"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0" i="0" u="none" strike="noStrike" kern="1200" cap="none" spc="0" normalizeH="0" baseline="0" noProof="0" dirty="0">
                  <a:ln/>
                  <a:solidFill>
                    <a:srgbClr val="034160"/>
                  </a:solidFill>
                  <a:effectLst/>
                  <a:uLnTx/>
                  <a:uFillTx/>
                  <a:latin typeface="Open Sans Light"/>
                  <a:ea typeface="Open Sans Light"/>
                  <a:cs typeface="Open Sans Light"/>
                  <a:sym typeface="Open Sans Light"/>
                  <a:rtl val="0"/>
                </a:rPr>
                <a:t>Customer service docs</a:t>
              </a:r>
            </a:p>
          </p:txBody>
        </p:sp>
        <p:sp>
          <p:nvSpPr>
            <p:cNvPr id="55" name="TextBox 54">
              <a:extLst>
                <a:ext uri="{FF2B5EF4-FFF2-40B4-BE49-F238E27FC236}">
                  <a16:creationId xmlns:a16="http://schemas.microsoft.com/office/drawing/2014/main" id="{539DB162-966E-09F1-67D6-2410DAB3C208}"/>
                </a:ext>
              </a:extLst>
            </p:cNvPr>
            <p:cNvSpPr txBox="1"/>
            <p:nvPr/>
          </p:nvSpPr>
          <p:spPr>
            <a:xfrm>
              <a:off x="2475980" y="5470954"/>
              <a:ext cx="1206776"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0" i="0" u="none" strike="noStrike" kern="1200" cap="none" spc="0" normalizeH="0" baseline="0" noProof="0">
                  <a:ln/>
                  <a:solidFill>
                    <a:srgbClr val="034160"/>
                  </a:solidFill>
                  <a:effectLst/>
                  <a:uLnTx/>
                  <a:uFillTx/>
                  <a:latin typeface="Open Sans Light"/>
                  <a:ea typeface="Open Sans Light"/>
                  <a:cs typeface="Open Sans Light"/>
                  <a:sym typeface="Open Sans Light"/>
                  <a:rtl val="0"/>
                </a:rPr>
                <a:t>Onboarding docs</a:t>
              </a:r>
            </a:p>
          </p:txBody>
        </p:sp>
        <p:sp>
          <p:nvSpPr>
            <p:cNvPr id="56" name="TextBox 55">
              <a:extLst>
                <a:ext uri="{FF2B5EF4-FFF2-40B4-BE49-F238E27FC236}">
                  <a16:creationId xmlns:a16="http://schemas.microsoft.com/office/drawing/2014/main" id="{2B43B7A2-79AA-B8D1-7C6E-FA87A2013A3B}"/>
                </a:ext>
              </a:extLst>
            </p:cNvPr>
            <p:cNvSpPr txBox="1"/>
            <p:nvPr/>
          </p:nvSpPr>
          <p:spPr>
            <a:xfrm>
              <a:off x="2834005" y="5629586"/>
              <a:ext cx="495336"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0" i="0" u="none" strike="noStrike" kern="1200" cap="none" spc="0" normalizeH="0" baseline="0" noProof="0">
                  <a:ln/>
                  <a:solidFill>
                    <a:srgbClr val="034160"/>
                  </a:solidFill>
                  <a:effectLst/>
                  <a:uLnTx/>
                  <a:uFillTx/>
                  <a:latin typeface="Open Sans Light"/>
                  <a:ea typeface="Open Sans Light"/>
                  <a:cs typeface="Open Sans Light"/>
                  <a:sym typeface="Open Sans Light"/>
                  <a:rtl val="0"/>
                </a:rPr>
                <a:t>SOPs</a:t>
              </a:r>
            </a:p>
          </p:txBody>
        </p:sp>
        <p:sp>
          <p:nvSpPr>
            <p:cNvPr id="57" name="TextBox 56">
              <a:extLst>
                <a:ext uri="{FF2B5EF4-FFF2-40B4-BE49-F238E27FC236}">
                  <a16:creationId xmlns:a16="http://schemas.microsoft.com/office/drawing/2014/main" id="{A282383D-7975-F440-998C-FCC3594715D2}"/>
                </a:ext>
              </a:extLst>
            </p:cNvPr>
            <p:cNvSpPr txBox="1"/>
            <p:nvPr/>
          </p:nvSpPr>
          <p:spPr>
            <a:xfrm>
              <a:off x="2362349" y="5788218"/>
              <a:ext cx="1425496" cy="2717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41" b="0" i="0" u="none" strike="noStrike" kern="1200" cap="none" spc="0" normalizeH="0" baseline="0" noProof="0">
                  <a:ln/>
                  <a:solidFill>
                    <a:srgbClr val="034160"/>
                  </a:solidFill>
                  <a:effectLst/>
                  <a:uLnTx/>
                  <a:uFillTx/>
                  <a:latin typeface="Open Sans Light"/>
                  <a:ea typeface="Open Sans Light"/>
                  <a:cs typeface="Open Sans Light"/>
                  <a:sym typeface="Open Sans Light"/>
                  <a:rtl val="0"/>
                </a:rPr>
                <a:t>Legal documentation</a:t>
              </a:r>
            </a:p>
          </p:txBody>
        </p:sp>
        <p:sp>
          <p:nvSpPr>
            <p:cNvPr id="58" name="Freeform: Shape 57">
              <a:extLst>
                <a:ext uri="{FF2B5EF4-FFF2-40B4-BE49-F238E27FC236}">
                  <a16:creationId xmlns:a16="http://schemas.microsoft.com/office/drawing/2014/main" id="{D1C2F750-2CE6-94CE-73E3-A7F13E6F0DF6}"/>
                </a:ext>
              </a:extLst>
            </p:cNvPr>
            <p:cNvSpPr/>
            <p:nvPr/>
          </p:nvSpPr>
          <p:spPr>
            <a:xfrm>
              <a:off x="2083338" y="4725414"/>
              <a:ext cx="656639" cy="95707"/>
            </a:xfrm>
            <a:custGeom>
              <a:avLst/>
              <a:gdLst>
                <a:gd name="connsiteX0" fmla="*/ -461 w 656639"/>
                <a:gd name="connsiteY0" fmla="*/ 79110 h 95707"/>
                <a:gd name="connsiteX1" fmla="*/ 38644 w 656639"/>
                <a:gd name="connsiteY1" fmla="*/ 59569 h 95707"/>
                <a:gd name="connsiteX2" fmla="*/ 78831 w 656639"/>
                <a:gd name="connsiteY2" fmla="*/ 42889 h 95707"/>
                <a:gd name="connsiteX3" fmla="*/ 119691 w 656639"/>
                <a:gd name="connsiteY3" fmla="*/ 28732 h 95707"/>
                <a:gd name="connsiteX4" fmla="*/ 161055 w 656639"/>
                <a:gd name="connsiteY4" fmla="*/ 17411 h 95707"/>
                <a:gd name="connsiteX5" fmla="*/ 203045 w 656639"/>
                <a:gd name="connsiteY5" fmla="*/ 8831 h 95707"/>
                <a:gd name="connsiteX6" fmla="*/ 245322 w 656639"/>
                <a:gd name="connsiteY6" fmla="*/ 2990 h 95707"/>
                <a:gd name="connsiteX7" fmla="*/ 287792 w 656639"/>
                <a:gd name="connsiteY7" fmla="*/ -206 h 95707"/>
                <a:gd name="connsiteX8" fmla="*/ 330383 w 656639"/>
                <a:gd name="connsiteY8" fmla="*/ -687 h 95707"/>
                <a:gd name="connsiteX9" fmla="*/ 372901 w 656639"/>
                <a:gd name="connsiteY9" fmla="*/ 1572 h 95707"/>
                <a:gd name="connsiteX10" fmla="*/ 415226 w 656639"/>
                <a:gd name="connsiteY10" fmla="*/ 6355 h 95707"/>
                <a:gd name="connsiteX11" fmla="*/ 457240 w 656639"/>
                <a:gd name="connsiteY11" fmla="*/ 14022 h 95707"/>
                <a:gd name="connsiteX12" fmla="*/ 498653 w 656639"/>
                <a:gd name="connsiteY12" fmla="*/ 24430 h 95707"/>
                <a:gd name="connsiteX13" fmla="*/ 539608 w 656639"/>
                <a:gd name="connsiteY13" fmla="*/ 37481 h 95707"/>
                <a:gd name="connsiteX14" fmla="*/ 580012 w 656639"/>
                <a:gd name="connsiteY14" fmla="*/ 53248 h 95707"/>
                <a:gd name="connsiteX15" fmla="*/ 608517 w 656639"/>
                <a:gd name="connsiteY15" fmla="*/ 67140 h 95707"/>
                <a:gd name="connsiteX16" fmla="*/ 606114 w 656639"/>
                <a:gd name="connsiteY16" fmla="*/ 72091 h 95707"/>
                <a:gd name="connsiteX17" fmla="*/ 577704 w 656639"/>
                <a:gd name="connsiteY17" fmla="*/ 58247 h 95707"/>
                <a:gd name="connsiteX18" fmla="*/ 577896 w 656639"/>
                <a:gd name="connsiteY18" fmla="*/ 58343 h 95707"/>
                <a:gd name="connsiteX19" fmla="*/ 537710 w 656639"/>
                <a:gd name="connsiteY19" fmla="*/ 42648 h 95707"/>
                <a:gd name="connsiteX20" fmla="*/ 537854 w 656639"/>
                <a:gd name="connsiteY20" fmla="*/ 42696 h 95707"/>
                <a:gd name="connsiteX21" fmla="*/ 497066 w 656639"/>
                <a:gd name="connsiteY21" fmla="*/ 29717 h 95707"/>
                <a:gd name="connsiteX22" fmla="*/ 497234 w 656639"/>
                <a:gd name="connsiteY22" fmla="*/ 29765 h 95707"/>
                <a:gd name="connsiteX23" fmla="*/ 455990 w 656639"/>
                <a:gd name="connsiteY23" fmla="*/ 19406 h 95707"/>
                <a:gd name="connsiteX24" fmla="*/ 456158 w 656639"/>
                <a:gd name="connsiteY24" fmla="*/ 19430 h 95707"/>
                <a:gd name="connsiteX25" fmla="*/ 414313 w 656639"/>
                <a:gd name="connsiteY25" fmla="*/ 11787 h 95707"/>
                <a:gd name="connsiteX26" fmla="*/ 414506 w 656639"/>
                <a:gd name="connsiteY26" fmla="*/ 11811 h 95707"/>
                <a:gd name="connsiteX27" fmla="*/ 372348 w 656639"/>
                <a:gd name="connsiteY27" fmla="*/ 7052 h 95707"/>
                <a:gd name="connsiteX28" fmla="*/ 372516 w 656639"/>
                <a:gd name="connsiteY28" fmla="*/ 7076 h 95707"/>
                <a:gd name="connsiteX29" fmla="*/ 330166 w 656639"/>
                <a:gd name="connsiteY29" fmla="*/ 4817 h 95707"/>
                <a:gd name="connsiteX30" fmla="*/ 330359 w 656639"/>
                <a:gd name="connsiteY30" fmla="*/ 4817 h 95707"/>
                <a:gd name="connsiteX31" fmla="*/ 287961 w 656639"/>
                <a:gd name="connsiteY31" fmla="*/ 5322 h 95707"/>
                <a:gd name="connsiteX32" fmla="*/ 288129 w 656639"/>
                <a:gd name="connsiteY32" fmla="*/ 5298 h 95707"/>
                <a:gd name="connsiteX33" fmla="*/ 245803 w 656639"/>
                <a:gd name="connsiteY33" fmla="*/ 8494 h 95707"/>
                <a:gd name="connsiteX34" fmla="*/ 245971 w 656639"/>
                <a:gd name="connsiteY34" fmla="*/ 8470 h 95707"/>
                <a:gd name="connsiteX35" fmla="*/ 203886 w 656639"/>
                <a:gd name="connsiteY35" fmla="*/ 14263 h 95707"/>
                <a:gd name="connsiteX36" fmla="*/ 204054 w 656639"/>
                <a:gd name="connsiteY36" fmla="*/ 14239 h 95707"/>
                <a:gd name="connsiteX37" fmla="*/ 162257 w 656639"/>
                <a:gd name="connsiteY37" fmla="*/ 22771 h 95707"/>
                <a:gd name="connsiteX38" fmla="*/ 162425 w 656639"/>
                <a:gd name="connsiteY38" fmla="*/ 22747 h 95707"/>
                <a:gd name="connsiteX39" fmla="*/ 121229 w 656639"/>
                <a:gd name="connsiteY39" fmla="*/ 34020 h 95707"/>
                <a:gd name="connsiteX40" fmla="*/ 121397 w 656639"/>
                <a:gd name="connsiteY40" fmla="*/ 33971 h 95707"/>
                <a:gd name="connsiteX41" fmla="*/ 80706 w 656639"/>
                <a:gd name="connsiteY41" fmla="*/ 48056 h 95707"/>
                <a:gd name="connsiteX42" fmla="*/ 80874 w 656639"/>
                <a:gd name="connsiteY42" fmla="*/ 48008 h 95707"/>
                <a:gd name="connsiteX43" fmla="*/ 40855 w 656639"/>
                <a:gd name="connsiteY43" fmla="*/ 64616 h 95707"/>
                <a:gd name="connsiteX44" fmla="*/ 41024 w 656639"/>
                <a:gd name="connsiteY44" fmla="*/ 64544 h 95707"/>
                <a:gd name="connsiteX45" fmla="*/ 1991 w 656639"/>
                <a:gd name="connsiteY45" fmla="*/ 84037 h 95707"/>
                <a:gd name="connsiteX46" fmla="*/ 612771 w 656639"/>
                <a:gd name="connsiteY46" fmla="*/ 35197 h 95707"/>
                <a:gd name="connsiteX47" fmla="*/ 656179 w 656639"/>
                <a:gd name="connsiteY47" fmla="*/ 95021 h 95707"/>
                <a:gd name="connsiteX48" fmla="*/ 582295 w 656639"/>
                <a:gd name="connsiteY48" fmla="*/ 93843 h 9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56639" h="95707">
                  <a:moveTo>
                    <a:pt x="-461" y="79110"/>
                  </a:moveTo>
                  <a:lnTo>
                    <a:pt x="38644" y="59569"/>
                  </a:lnTo>
                  <a:lnTo>
                    <a:pt x="78831" y="42889"/>
                  </a:lnTo>
                  <a:lnTo>
                    <a:pt x="119691" y="28732"/>
                  </a:lnTo>
                  <a:lnTo>
                    <a:pt x="161055" y="17411"/>
                  </a:lnTo>
                  <a:lnTo>
                    <a:pt x="203045" y="8831"/>
                  </a:lnTo>
                  <a:lnTo>
                    <a:pt x="245322" y="2990"/>
                  </a:lnTo>
                  <a:lnTo>
                    <a:pt x="287792" y="-206"/>
                  </a:lnTo>
                  <a:lnTo>
                    <a:pt x="330383" y="-687"/>
                  </a:lnTo>
                  <a:lnTo>
                    <a:pt x="372901" y="1572"/>
                  </a:lnTo>
                  <a:lnTo>
                    <a:pt x="415226" y="6355"/>
                  </a:lnTo>
                  <a:lnTo>
                    <a:pt x="457240" y="14022"/>
                  </a:lnTo>
                  <a:lnTo>
                    <a:pt x="498653" y="24430"/>
                  </a:lnTo>
                  <a:lnTo>
                    <a:pt x="539608" y="37481"/>
                  </a:lnTo>
                  <a:lnTo>
                    <a:pt x="580012" y="53248"/>
                  </a:lnTo>
                  <a:lnTo>
                    <a:pt x="608517" y="67140"/>
                  </a:lnTo>
                  <a:lnTo>
                    <a:pt x="606114" y="72091"/>
                  </a:lnTo>
                  <a:lnTo>
                    <a:pt x="577704" y="58247"/>
                  </a:lnTo>
                  <a:lnTo>
                    <a:pt x="577896" y="58343"/>
                  </a:lnTo>
                  <a:lnTo>
                    <a:pt x="537710" y="42648"/>
                  </a:lnTo>
                  <a:lnTo>
                    <a:pt x="537854" y="42696"/>
                  </a:lnTo>
                  <a:lnTo>
                    <a:pt x="497066" y="29717"/>
                  </a:lnTo>
                  <a:lnTo>
                    <a:pt x="497234" y="29765"/>
                  </a:lnTo>
                  <a:lnTo>
                    <a:pt x="455990" y="19406"/>
                  </a:lnTo>
                  <a:lnTo>
                    <a:pt x="456158" y="19430"/>
                  </a:lnTo>
                  <a:lnTo>
                    <a:pt x="414313" y="11787"/>
                  </a:lnTo>
                  <a:lnTo>
                    <a:pt x="414506" y="11811"/>
                  </a:lnTo>
                  <a:lnTo>
                    <a:pt x="372348" y="7052"/>
                  </a:lnTo>
                  <a:lnTo>
                    <a:pt x="372516" y="7076"/>
                  </a:lnTo>
                  <a:lnTo>
                    <a:pt x="330166" y="4817"/>
                  </a:lnTo>
                  <a:lnTo>
                    <a:pt x="330359" y="4817"/>
                  </a:lnTo>
                  <a:lnTo>
                    <a:pt x="287961" y="5322"/>
                  </a:lnTo>
                  <a:lnTo>
                    <a:pt x="288129" y="5298"/>
                  </a:lnTo>
                  <a:lnTo>
                    <a:pt x="245803" y="8494"/>
                  </a:lnTo>
                  <a:lnTo>
                    <a:pt x="245971" y="8470"/>
                  </a:lnTo>
                  <a:lnTo>
                    <a:pt x="203886" y="14263"/>
                  </a:lnTo>
                  <a:lnTo>
                    <a:pt x="204054" y="14239"/>
                  </a:lnTo>
                  <a:lnTo>
                    <a:pt x="162257" y="22771"/>
                  </a:lnTo>
                  <a:lnTo>
                    <a:pt x="162425" y="22747"/>
                  </a:lnTo>
                  <a:lnTo>
                    <a:pt x="121229" y="34020"/>
                  </a:lnTo>
                  <a:lnTo>
                    <a:pt x="121397" y="33971"/>
                  </a:lnTo>
                  <a:lnTo>
                    <a:pt x="80706" y="48056"/>
                  </a:lnTo>
                  <a:lnTo>
                    <a:pt x="80874" y="48008"/>
                  </a:lnTo>
                  <a:lnTo>
                    <a:pt x="40855" y="64616"/>
                  </a:lnTo>
                  <a:lnTo>
                    <a:pt x="41024" y="64544"/>
                  </a:lnTo>
                  <a:lnTo>
                    <a:pt x="1991" y="84037"/>
                  </a:lnTo>
                  <a:close/>
                  <a:moveTo>
                    <a:pt x="612771" y="35197"/>
                  </a:moveTo>
                  <a:lnTo>
                    <a:pt x="656179" y="95021"/>
                  </a:lnTo>
                  <a:lnTo>
                    <a:pt x="582295" y="93843"/>
                  </a:lnTo>
                  <a:close/>
                </a:path>
              </a:pathLst>
            </a:custGeom>
            <a:solidFill>
              <a:srgbClr val="FF88AA"/>
            </a:solidFill>
            <a:ln w="24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80000"/>
                </a:solidFill>
                <a:effectLst/>
                <a:uLnTx/>
                <a:uFillTx/>
                <a:latin typeface="Open Sans"/>
                <a:ea typeface="+mn-ea"/>
                <a:cs typeface="+mn-cs"/>
              </a:endParaRPr>
            </a:p>
          </p:txBody>
        </p:sp>
      </p:grpSp>
    </p:spTree>
    <p:extLst>
      <p:ext uri="{BB962C8B-B14F-4D97-AF65-F5344CB8AC3E}">
        <p14:creationId xmlns:p14="http://schemas.microsoft.com/office/powerpoint/2010/main" val="3844680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E0E7F9-DD7C-E3FD-6526-15870FB3B1F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E8E8D42-D682-478B-869E-75F1055A3094}" type="slidenum">
              <a:rPr kumimoji="0" lang="en-GB" sz="800" b="0" i="0" u="none" strike="noStrike" kern="1200" cap="none" spc="0" normalizeH="0" baseline="0" noProof="0" smtClean="0">
                <a:ln>
                  <a:noFill/>
                </a:ln>
                <a:solidFill>
                  <a:prstClr val="black">
                    <a:lumMod val="65000"/>
                    <a:lumOff val="35000"/>
                  </a:prstClr>
                </a:solidFill>
                <a:effectLst/>
                <a:uLnTx/>
                <a:uFillTx/>
                <a:latin typeface="Open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GB" sz="800" b="0" i="0" u="none" strike="noStrike" kern="1200" cap="none" spc="0" normalizeH="0" baseline="0" noProof="0">
              <a:ln>
                <a:noFill/>
              </a:ln>
              <a:solidFill>
                <a:prstClr val="black">
                  <a:lumMod val="65000"/>
                  <a:lumOff val="35000"/>
                </a:prstClr>
              </a:solidFill>
              <a:effectLst/>
              <a:uLnTx/>
              <a:uFillTx/>
              <a:latin typeface="Open Sans"/>
              <a:ea typeface="+mn-ea"/>
              <a:cs typeface="+mn-cs"/>
            </a:endParaRPr>
          </a:p>
        </p:txBody>
      </p:sp>
      <p:sp>
        <p:nvSpPr>
          <p:cNvPr id="2" name="Title 1">
            <a:extLst>
              <a:ext uri="{FF2B5EF4-FFF2-40B4-BE49-F238E27FC236}">
                <a16:creationId xmlns:a16="http://schemas.microsoft.com/office/drawing/2014/main" id="{E7206206-5103-5322-F2FD-2B4D7A8B4F21}"/>
              </a:ext>
            </a:extLst>
          </p:cNvPr>
          <p:cNvSpPr>
            <a:spLocks noGrp="1"/>
          </p:cNvSpPr>
          <p:nvPr>
            <p:ph type="title"/>
          </p:nvPr>
        </p:nvSpPr>
        <p:spPr/>
        <p:txBody>
          <a:bodyPr>
            <a:normAutofit fontScale="90000"/>
          </a:bodyPr>
          <a:lstStyle/>
          <a:p>
            <a:r>
              <a:rPr lang="da-DK" dirty="0"/>
              <a:t>KITN as a </a:t>
            </a:r>
            <a:r>
              <a:rPr lang="da-DK" dirty="0" err="1"/>
              <a:t>first</a:t>
            </a:r>
            <a:r>
              <a:rPr lang="da-DK" dirty="0"/>
              <a:t> in </a:t>
            </a:r>
            <a:r>
              <a:rPr lang="da-DK" dirty="0" err="1"/>
              <a:t>its</a:t>
            </a:r>
            <a:r>
              <a:rPr lang="da-DK" dirty="0"/>
              <a:t> generation </a:t>
            </a:r>
            <a:r>
              <a:rPr lang="da-DK" dirty="0" err="1"/>
              <a:t>GenAI</a:t>
            </a:r>
            <a:r>
              <a:rPr lang="da-DK" dirty="0"/>
              <a:t> Platform for NNIT</a:t>
            </a:r>
            <a:br>
              <a:rPr lang="da-DK" dirty="0"/>
            </a:br>
            <a:r>
              <a:rPr lang="da-DK" sz="2000" dirty="0"/>
              <a:t>One platform, </a:t>
            </a:r>
            <a:r>
              <a:rPr lang="da-DK" sz="2000" dirty="0" err="1"/>
              <a:t>cloud</a:t>
            </a:r>
            <a:r>
              <a:rPr lang="da-DK" sz="2000" dirty="0"/>
              <a:t> </a:t>
            </a:r>
            <a:r>
              <a:rPr lang="da-DK" sz="2000" dirty="0" err="1"/>
              <a:t>enabled</a:t>
            </a:r>
            <a:r>
              <a:rPr lang="da-DK" sz="2000" dirty="0"/>
              <a:t> or on-</a:t>
            </a:r>
            <a:r>
              <a:rPr lang="da-DK" sz="2000" dirty="0" err="1"/>
              <a:t>prem</a:t>
            </a:r>
            <a:r>
              <a:rPr lang="da-DK" sz="2000" dirty="0"/>
              <a:t>, to support the </a:t>
            </a:r>
            <a:r>
              <a:rPr lang="da-DK" sz="2000" dirty="0" err="1"/>
              <a:t>many</a:t>
            </a:r>
            <a:r>
              <a:rPr lang="da-DK" sz="2000" dirty="0"/>
              <a:t> </a:t>
            </a:r>
            <a:r>
              <a:rPr lang="da-DK" sz="2000" dirty="0" err="1"/>
              <a:t>usecases</a:t>
            </a:r>
            <a:endParaRPr lang="en-US" dirty="0"/>
          </a:p>
        </p:txBody>
      </p:sp>
      <p:sp>
        <p:nvSpPr>
          <p:cNvPr id="7" name="Rectangle 6">
            <a:extLst>
              <a:ext uri="{FF2B5EF4-FFF2-40B4-BE49-F238E27FC236}">
                <a16:creationId xmlns:a16="http://schemas.microsoft.com/office/drawing/2014/main" id="{DC21BE95-4767-1F6E-5A86-14FBE5C9371A}"/>
              </a:ext>
            </a:extLst>
          </p:cNvPr>
          <p:cNvSpPr/>
          <p:nvPr/>
        </p:nvSpPr>
        <p:spPr>
          <a:xfrm>
            <a:off x="980724" y="4872282"/>
            <a:ext cx="10525614" cy="892097"/>
          </a:xfrm>
          <a:prstGeom prst="rect">
            <a:avLst/>
          </a:prstGeom>
          <a:solidFill>
            <a:srgbClr val="181818"/>
          </a:solidFill>
          <a:ln w="38100">
            <a:solidFill>
              <a:srgbClr val="BBBCDF"/>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a:ln>
                  <a:noFill/>
                </a:ln>
                <a:solidFill>
                  <a:prstClr val="white"/>
                </a:solidFill>
                <a:effectLst/>
                <a:uLnTx/>
                <a:uFillTx/>
                <a:latin typeface="Open Sans"/>
                <a:ea typeface="+mn-ea"/>
                <a:cs typeface="+mn-cs"/>
              </a:rPr>
              <a:t>NNIT AI platform</a:t>
            </a:r>
            <a:endParaRPr kumimoji="0" lang="en-US" sz="1400" b="0" i="0" u="none" strike="noStrike" kern="1200" cap="none" spc="0" normalizeH="0" baseline="0" noProof="0" err="1">
              <a:ln>
                <a:noFill/>
              </a:ln>
              <a:solidFill>
                <a:prstClr val="white"/>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2D295298-3E05-9622-4FDD-4FD422F5EA72}"/>
              </a:ext>
            </a:extLst>
          </p:cNvPr>
          <p:cNvSpPr/>
          <p:nvPr/>
        </p:nvSpPr>
        <p:spPr>
          <a:xfrm>
            <a:off x="980723" y="3474845"/>
            <a:ext cx="1836000" cy="1224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err="1">
                <a:ln>
                  <a:noFill/>
                </a:ln>
                <a:solidFill>
                  <a:prstClr val="white"/>
                </a:solidFill>
                <a:effectLst/>
                <a:uLnTx/>
                <a:uFillTx/>
                <a:latin typeface="Open Sans"/>
                <a:ea typeface="+mn-ea"/>
                <a:cs typeface="+mn-cs"/>
              </a:rPr>
              <a:t>Quality</a:t>
            </a:r>
            <a:r>
              <a:rPr kumimoji="0" lang="da-DK" sz="1400" b="0" i="0" u="none" strike="noStrike" kern="1200" cap="none" spc="0" normalizeH="0" baseline="0" noProof="0" dirty="0">
                <a:ln>
                  <a:noFill/>
                </a:ln>
                <a:solidFill>
                  <a:prstClr val="white"/>
                </a:solidFill>
                <a:effectLst/>
                <a:uLnTx/>
                <a:uFillTx/>
                <a:latin typeface="Open Sans"/>
                <a:ea typeface="+mn-ea"/>
                <a:cs typeface="+mn-cs"/>
              </a:rPr>
              <a:t> </a:t>
            </a:r>
            <a:r>
              <a:rPr kumimoji="0" lang="da-DK" sz="1400" b="0" i="0" u="none" strike="noStrike" kern="1200" cap="none" spc="0" normalizeH="0" baseline="0" noProof="0" dirty="0" err="1">
                <a:ln>
                  <a:noFill/>
                </a:ln>
                <a:solidFill>
                  <a:prstClr val="white"/>
                </a:solidFill>
                <a:effectLst/>
                <a:uLnTx/>
                <a:uFillTx/>
                <a:latin typeface="Open Sans"/>
                <a:ea typeface="+mn-ea"/>
                <a:cs typeface="+mn-cs"/>
              </a:rPr>
              <a:t>Tailored</a:t>
            </a:r>
            <a:r>
              <a:rPr kumimoji="0" lang="da-DK" sz="1400" b="0" i="0" u="none" strike="noStrike" kern="1200" cap="none" spc="0" normalizeH="0" baseline="0" noProof="0" dirty="0">
                <a:ln>
                  <a:noFill/>
                </a:ln>
                <a:solidFill>
                  <a:prstClr val="white"/>
                </a:solidFill>
                <a:effectLst/>
                <a:uLnTx/>
                <a:uFillTx/>
                <a:latin typeface="Open Sans"/>
                <a:ea typeface="+mn-ea"/>
                <a:cs typeface="+mn-cs"/>
              </a:rPr>
              <a:t> </a:t>
            </a:r>
            <a:r>
              <a:rPr kumimoji="0" lang="da-DK" sz="1400" b="0" i="0" u="none" strike="noStrike" kern="1200" cap="none" spc="0" normalizeH="0" baseline="0" noProof="0" dirty="0" err="1">
                <a:ln>
                  <a:noFill/>
                </a:ln>
                <a:solidFill>
                  <a:prstClr val="white"/>
                </a:solidFill>
                <a:effectLst/>
                <a:uLnTx/>
                <a:uFillTx/>
                <a:latin typeface="Open Sans"/>
                <a:ea typeface="+mn-ea"/>
                <a:cs typeface="+mn-cs"/>
              </a:rPr>
              <a:t>Prompting</a:t>
            </a:r>
            <a:endParaRPr kumimoji="0" lang="en-US" sz="14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1571B879-AD27-76BD-1037-C4B1D6F39B6F}"/>
              </a:ext>
            </a:extLst>
          </p:cNvPr>
          <p:cNvSpPr/>
          <p:nvPr/>
        </p:nvSpPr>
        <p:spPr>
          <a:xfrm>
            <a:off x="3153126" y="3474843"/>
            <a:ext cx="1836000" cy="1224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err="1">
                <a:ln>
                  <a:noFill/>
                </a:ln>
                <a:solidFill>
                  <a:prstClr val="white"/>
                </a:solidFill>
                <a:effectLst/>
                <a:uLnTx/>
                <a:uFillTx/>
                <a:latin typeface="Open Sans"/>
                <a:ea typeface="+mn-ea"/>
                <a:cs typeface="+mn-cs"/>
              </a:rPr>
              <a:t>Manuf</a:t>
            </a:r>
            <a:r>
              <a:rPr kumimoji="0" lang="da-DK" sz="1400" b="0" i="0" u="none" strike="noStrike" kern="1200" cap="none" spc="0" normalizeH="0" baseline="0" noProof="0" dirty="0">
                <a:ln>
                  <a:noFill/>
                </a:ln>
                <a:solidFill>
                  <a:prstClr val="white"/>
                </a:solidFill>
                <a:effectLst/>
                <a:uLnTx/>
                <a:uFillTx/>
                <a:latin typeface="Open Sans"/>
                <a:ea typeface="+mn-ea"/>
                <a:cs typeface="+mn-cs"/>
              </a:rPr>
              <a:t>/ Lab </a:t>
            </a:r>
            <a:r>
              <a:rPr kumimoji="0" lang="da-DK" sz="1400" b="0" i="0" u="none" strike="noStrike" kern="1200" cap="none" spc="0" normalizeH="0" baseline="0" noProof="0" dirty="0" err="1">
                <a:ln>
                  <a:noFill/>
                </a:ln>
                <a:solidFill>
                  <a:prstClr val="white"/>
                </a:solidFill>
                <a:effectLst/>
                <a:uLnTx/>
                <a:uFillTx/>
                <a:latin typeface="Open Sans"/>
                <a:ea typeface="+mn-ea"/>
                <a:cs typeface="+mn-cs"/>
              </a:rPr>
              <a:t>Tailored</a:t>
            </a:r>
            <a:r>
              <a:rPr kumimoji="0" lang="da-DK" sz="1400" b="0" i="0" u="none" strike="noStrike" kern="1200" cap="none" spc="0" normalizeH="0" baseline="0" noProof="0" dirty="0">
                <a:ln>
                  <a:noFill/>
                </a:ln>
                <a:solidFill>
                  <a:prstClr val="white"/>
                </a:solidFill>
                <a:effectLst/>
                <a:uLnTx/>
                <a:uFillTx/>
                <a:latin typeface="Open Sans"/>
                <a:ea typeface="+mn-ea"/>
                <a:cs typeface="+mn-cs"/>
              </a:rPr>
              <a:t> </a:t>
            </a:r>
            <a:r>
              <a:rPr kumimoji="0" lang="da-DK" sz="1400" b="0" i="0" u="none" strike="noStrike" kern="1200" cap="none" spc="0" normalizeH="0" baseline="0" noProof="0" dirty="0" err="1">
                <a:ln>
                  <a:noFill/>
                </a:ln>
                <a:solidFill>
                  <a:prstClr val="white"/>
                </a:solidFill>
                <a:effectLst/>
                <a:uLnTx/>
                <a:uFillTx/>
                <a:latin typeface="Open Sans"/>
                <a:ea typeface="+mn-ea"/>
                <a:cs typeface="+mn-cs"/>
              </a:rPr>
              <a:t>Prompting</a:t>
            </a:r>
            <a:endParaRPr kumimoji="0" lang="en-US" sz="1400" b="0" i="0" u="none" strike="noStrike" kern="1200" cap="none" spc="0" normalizeH="0" baseline="0" noProof="0" dirty="0">
              <a:ln>
                <a:noFill/>
              </a:ln>
              <a:solidFill>
                <a:prstClr val="white"/>
              </a:solidFill>
              <a:effectLst/>
              <a:uLnTx/>
              <a:uFillTx/>
              <a:latin typeface="Open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4D78AF2F-D46A-C3EB-B01F-543DEC5586C3}"/>
              </a:ext>
            </a:extLst>
          </p:cNvPr>
          <p:cNvSpPr/>
          <p:nvPr/>
        </p:nvSpPr>
        <p:spPr>
          <a:xfrm>
            <a:off x="5325529" y="3474843"/>
            <a:ext cx="1836000" cy="1224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white"/>
                </a:solidFill>
                <a:effectLst/>
                <a:uLnTx/>
                <a:uFillTx/>
                <a:latin typeface="Open Sans"/>
                <a:ea typeface="+mn-ea"/>
                <a:cs typeface="+mn-cs"/>
              </a:rPr>
              <a:t>RA/ Safety </a:t>
            </a:r>
            <a:r>
              <a:rPr kumimoji="0" lang="da-DK" sz="1400" b="0" i="0" u="none" strike="noStrike" kern="1200" cap="none" spc="0" normalizeH="0" baseline="0" noProof="0" dirty="0" err="1">
                <a:ln>
                  <a:noFill/>
                </a:ln>
                <a:solidFill>
                  <a:prstClr val="white"/>
                </a:solidFill>
                <a:effectLst/>
                <a:uLnTx/>
                <a:uFillTx/>
                <a:latin typeface="Open Sans"/>
                <a:ea typeface="+mn-ea"/>
                <a:cs typeface="+mn-cs"/>
              </a:rPr>
              <a:t>Tailored</a:t>
            </a:r>
            <a:r>
              <a:rPr kumimoji="0" lang="da-DK" sz="1400" b="0" i="0" u="none" strike="noStrike" kern="1200" cap="none" spc="0" normalizeH="0" baseline="0" noProof="0" dirty="0">
                <a:ln>
                  <a:noFill/>
                </a:ln>
                <a:solidFill>
                  <a:prstClr val="white"/>
                </a:solidFill>
                <a:effectLst/>
                <a:uLnTx/>
                <a:uFillTx/>
                <a:latin typeface="Open Sans"/>
                <a:ea typeface="+mn-ea"/>
                <a:cs typeface="+mn-cs"/>
              </a:rPr>
              <a:t> </a:t>
            </a:r>
            <a:r>
              <a:rPr kumimoji="0" lang="da-DK" sz="1400" b="0" i="0" u="none" strike="noStrike" kern="1200" cap="none" spc="0" normalizeH="0" baseline="0" noProof="0" dirty="0" err="1">
                <a:ln>
                  <a:noFill/>
                </a:ln>
                <a:solidFill>
                  <a:prstClr val="white"/>
                </a:solidFill>
                <a:effectLst/>
                <a:uLnTx/>
                <a:uFillTx/>
                <a:latin typeface="Open Sans"/>
                <a:ea typeface="+mn-ea"/>
                <a:cs typeface="+mn-cs"/>
              </a:rPr>
              <a:t>Prompting</a:t>
            </a:r>
            <a:endParaRPr kumimoji="0" lang="en-US" sz="14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579B2C26-289C-9874-84FB-375F51417D24}"/>
              </a:ext>
            </a:extLst>
          </p:cNvPr>
          <p:cNvSpPr/>
          <p:nvPr/>
        </p:nvSpPr>
        <p:spPr>
          <a:xfrm>
            <a:off x="7497932" y="3474843"/>
            <a:ext cx="1836000" cy="1224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err="1">
                <a:ln>
                  <a:noFill/>
                </a:ln>
                <a:solidFill>
                  <a:prstClr val="white"/>
                </a:solidFill>
                <a:effectLst/>
                <a:uLnTx/>
                <a:uFillTx/>
                <a:latin typeface="Open Sans"/>
                <a:ea typeface="+mn-ea"/>
                <a:cs typeface="+mn-cs"/>
              </a:rPr>
              <a:t>Clinical</a:t>
            </a:r>
            <a:r>
              <a:rPr kumimoji="0" lang="da-DK" sz="1400" b="0" i="0" u="none" strike="noStrike" kern="1200" cap="none" spc="0" normalizeH="0" baseline="0" noProof="0" dirty="0">
                <a:ln>
                  <a:noFill/>
                </a:ln>
                <a:solidFill>
                  <a:prstClr val="white"/>
                </a:solidFill>
                <a:effectLst/>
                <a:uLnTx/>
                <a:uFillTx/>
                <a:latin typeface="Open Sans"/>
                <a:ea typeface="+mn-ea"/>
                <a:cs typeface="+mn-cs"/>
              </a:rPr>
              <a:t> </a:t>
            </a:r>
            <a:r>
              <a:rPr kumimoji="0" lang="da-DK" sz="1400" b="0" i="0" u="none" strike="noStrike" kern="1200" cap="none" spc="0" normalizeH="0" baseline="0" noProof="0" dirty="0" err="1">
                <a:ln>
                  <a:noFill/>
                </a:ln>
                <a:solidFill>
                  <a:prstClr val="white"/>
                </a:solidFill>
                <a:effectLst/>
                <a:uLnTx/>
                <a:uFillTx/>
                <a:latin typeface="Open Sans"/>
                <a:ea typeface="+mn-ea"/>
                <a:cs typeface="+mn-cs"/>
              </a:rPr>
              <a:t>Tailored</a:t>
            </a:r>
            <a:r>
              <a:rPr kumimoji="0" lang="da-DK" sz="1400" b="0" i="0" u="none" strike="noStrike" kern="1200" cap="none" spc="0" normalizeH="0" baseline="0" noProof="0" dirty="0">
                <a:ln>
                  <a:noFill/>
                </a:ln>
                <a:solidFill>
                  <a:prstClr val="white"/>
                </a:solidFill>
                <a:effectLst/>
                <a:uLnTx/>
                <a:uFillTx/>
                <a:latin typeface="Open Sans"/>
                <a:ea typeface="+mn-ea"/>
                <a:cs typeface="+mn-cs"/>
              </a:rPr>
              <a:t> </a:t>
            </a:r>
            <a:r>
              <a:rPr kumimoji="0" lang="da-DK" sz="1400" b="0" i="0" u="none" strike="noStrike" kern="1200" cap="none" spc="0" normalizeH="0" baseline="0" noProof="0" dirty="0" err="1">
                <a:ln>
                  <a:noFill/>
                </a:ln>
                <a:solidFill>
                  <a:prstClr val="white"/>
                </a:solidFill>
                <a:effectLst/>
                <a:uLnTx/>
                <a:uFillTx/>
                <a:latin typeface="Open Sans"/>
                <a:ea typeface="+mn-ea"/>
                <a:cs typeface="+mn-cs"/>
              </a:rPr>
              <a:t>Prompting</a:t>
            </a:r>
            <a:endParaRPr kumimoji="0" lang="en-US" sz="14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4171256A-BC92-707C-40D8-9439B715995E}"/>
              </a:ext>
            </a:extLst>
          </p:cNvPr>
          <p:cNvSpPr/>
          <p:nvPr/>
        </p:nvSpPr>
        <p:spPr>
          <a:xfrm>
            <a:off x="9670337" y="3474843"/>
            <a:ext cx="1836000" cy="1224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err="1">
                <a:ln>
                  <a:noFill/>
                </a:ln>
                <a:solidFill>
                  <a:prstClr val="white"/>
                </a:solidFill>
                <a:effectLst/>
                <a:uLnTx/>
                <a:uFillTx/>
                <a:latin typeface="Open Sans"/>
                <a:ea typeface="+mn-ea"/>
                <a:cs typeface="+mn-cs"/>
              </a:rPr>
              <a:t>Internal</a:t>
            </a:r>
            <a:r>
              <a:rPr kumimoji="0" lang="da-DK" sz="1400" b="0" i="0" u="none" strike="noStrike" kern="1200" cap="none" spc="0" normalizeH="0" baseline="0" noProof="0" dirty="0">
                <a:ln>
                  <a:noFill/>
                </a:ln>
                <a:solidFill>
                  <a:prstClr val="white"/>
                </a:solidFill>
                <a:effectLst/>
                <a:uLnTx/>
                <a:uFillTx/>
                <a:latin typeface="Open Sans"/>
                <a:ea typeface="+mn-ea"/>
                <a:cs typeface="+mn-cs"/>
              </a:rPr>
              <a:t> </a:t>
            </a:r>
            <a:r>
              <a:rPr kumimoji="0" lang="da-DK" sz="1400" b="0" i="0" u="none" strike="noStrike" kern="1200" cap="none" spc="0" normalizeH="0" baseline="0" noProof="0" dirty="0" err="1">
                <a:ln>
                  <a:noFill/>
                </a:ln>
                <a:solidFill>
                  <a:prstClr val="white"/>
                </a:solidFill>
                <a:effectLst/>
                <a:uLnTx/>
                <a:uFillTx/>
                <a:latin typeface="Open Sans"/>
                <a:ea typeface="+mn-ea"/>
                <a:cs typeface="+mn-cs"/>
              </a:rPr>
              <a:t>Tailored</a:t>
            </a:r>
            <a:r>
              <a:rPr kumimoji="0" lang="da-DK" sz="1400" b="0" i="0" u="none" strike="noStrike" kern="1200" cap="none" spc="0" normalizeH="0" baseline="0" noProof="0" dirty="0">
                <a:ln>
                  <a:noFill/>
                </a:ln>
                <a:solidFill>
                  <a:prstClr val="white"/>
                </a:solidFill>
                <a:effectLst/>
                <a:uLnTx/>
                <a:uFillTx/>
                <a:latin typeface="Open Sans"/>
                <a:ea typeface="+mn-ea"/>
                <a:cs typeface="+mn-cs"/>
              </a:rPr>
              <a:t> </a:t>
            </a:r>
            <a:r>
              <a:rPr kumimoji="0" lang="da-DK" sz="1400" b="0" i="0" u="none" strike="noStrike" kern="1200" cap="none" spc="0" normalizeH="0" baseline="0" noProof="0" dirty="0" err="1">
                <a:ln>
                  <a:noFill/>
                </a:ln>
                <a:solidFill>
                  <a:prstClr val="white"/>
                </a:solidFill>
                <a:effectLst/>
                <a:uLnTx/>
                <a:uFillTx/>
                <a:latin typeface="Open Sans"/>
                <a:ea typeface="+mn-ea"/>
                <a:cs typeface="+mn-cs"/>
              </a:rPr>
              <a:t>Prompting</a:t>
            </a:r>
            <a:endParaRPr kumimoji="0" lang="en-US" sz="14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C1D3DD0D-91F7-E8D9-4B0E-D1F6FFAFC806}"/>
              </a:ext>
            </a:extLst>
          </p:cNvPr>
          <p:cNvSpPr/>
          <p:nvPr/>
        </p:nvSpPr>
        <p:spPr>
          <a:xfrm>
            <a:off x="1147991" y="1943661"/>
            <a:ext cx="645016" cy="10009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1" u="none" strike="noStrike" kern="1200" cap="none" spc="0" normalizeH="0" baseline="0" noProof="0" dirty="0" err="1">
                <a:ln>
                  <a:noFill/>
                </a:ln>
                <a:solidFill>
                  <a:prstClr val="white"/>
                </a:solidFill>
                <a:effectLst/>
                <a:uLnTx/>
                <a:uFillTx/>
                <a:latin typeface="Open Sans"/>
                <a:ea typeface="+mn-ea"/>
                <a:cs typeface="+mn-cs"/>
              </a:rPr>
              <a:t>Qdocs</a:t>
            </a:r>
            <a:r>
              <a:rPr kumimoji="0" lang="da-DK" sz="1100" b="0" i="1" u="none" strike="noStrike" kern="1200" cap="none" spc="0" normalizeH="0" baseline="0" noProof="0" dirty="0">
                <a:ln>
                  <a:noFill/>
                </a:ln>
                <a:solidFill>
                  <a:prstClr val="white"/>
                </a:solidFill>
                <a:effectLst/>
                <a:uLnTx/>
                <a:uFillTx/>
                <a:latin typeface="Open Sans"/>
                <a:ea typeface="+mn-ea"/>
                <a:cs typeface="+mn-cs"/>
              </a:rPr>
              <a:t> Migration</a:t>
            </a:r>
            <a:endParaRPr kumimoji="0" lang="en-US" sz="1100" b="0" i="1" u="none" strike="noStrike" kern="1200" cap="none" spc="0" normalizeH="0" baseline="0" noProof="0" dirty="0">
              <a:ln>
                <a:noFill/>
              </a:ln>
              <a:solidFill>
                <a:prstClr val="white"/>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4DCE77DE-FDCE-F4B4-8572-A3D0681B8098}"/>
              </a:ext>
            </a:extLst>
          </p:cNvPr>
          <p:cNvSpPr/>
          <p:nvPr/>
        </p:nvSpPr>
        <p:spPr>
          <a:xfrm>
            <a:off x="1999083" y="1943661"/>
            <a:ext cx="645016" cy="100097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1" u="none" strike="noStrike" kern="1200" cap="none" spc="0" normalizeH="0" baseline="0" noProof="0" dirty="0" err="1">
                <a:ln>
                  <a:noFill/>
                </a:ln>
                <a:solidFill>
                  <a:prstClr val="white"/>
                </a:solidFill>
                <a:effectLst/>
                <a:uLnTx/>
                <a:uFillTx/>
                <a:latin typeface="Open Sans"/>
                <a:ea typeface="+mn-ea"/>
                <a:cs typeface="+mn-cs"/>
              </a:rPr>
              <a:t>Process</a:t>
            </a:r>
            <a:r>
              <a:rPr kumimoji="0" lang="da-DK" sz="1100" b="0" i="1" u="none" strike="noStrike" kern="1200" cap="none" spc="0" normalizeH="0" baseline="0" noProof="0" dirty="0">
                <a:ln>
                  <a:noFill/>
                </a:ln>
                <a:solidFill>
                  <a:prstClr val="white"/>
                </a:solidFill>
                <a:effectLst/>
                <a:uLnTx/>
                <a:uFillTx/>
                <a:latin typeface="Open Sans"/>
                <a:ea typeface="+mn-ea"/>
                <a:cs typeface="+mn-cs"/>
              </a:rPr>
              <a:t> Navigator</a:t>
            </a:r>
            <a:endParaRPr kumimoji="0" lang="en-US" sz="1100" b="0" i="1" u="none" strike="noStrike" kern="1200" cap="none" spc="0" normalizeH="0" baseline="0" noProof="0" dirty="0">
              <a:ln>
                <a:noFill/>
              </a:ln>
              <a:solidFill>
                <a:prstClr val="white"/>
              </a:solidFill>
              <a:effectLst/>
              <a:uLnTx/>
              <a:uFillTx/>
              <a:latin typeface="Open Sans"/>
              <a:ea typeface="+mn-ea"/>
              <a:cs typeface="+mn-cs"/>
            </a:endParaRPr>
          </a:p>
        </p:txBody>
      </p:sp>
      <p:sp>
        <p:nvSpPr>
          <p:cNvPr id="18" name="Rectangle 17">
            <a:extLst>
              <a:ext uri="{FF2B5EF4-FFF2-40B4-BE49-F238E27FC236}">
                <a16:creationId xmlns:a16="http://schemas.microsoft.com/office/drawing/2014/main" id="{E75E001D-27D2-C5C8-C52F-4DA353A48C16}"/>
              </a:ext>
            </a:extLst>
          </p:cNvPr>
          <p:cNvSpPr/>
          <p:nvPr/>
        </p:nvSpPr>
        <p:spPr>
          <a:xfrm>
            <a:off x="3293518" y="1935709"/>
            <a:ext cx="645016" cy="137901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1" u="none" strike="noStrike" kern="1200" cap="none" spc="0" normalizeH="0" baseline="0" noProof="0" err="1">
                <a:ln>
                  <a:noFill/>
                </a:ln>
                <a:solidFill>
                  <a:prstClr val="white"/>
                </a:solidFill>
                <a:effectLst/>
                <a:uLnTx/>
                <a:uFillTx/>
                <a:latin typeface="Open Sans"/>
                <a:ea typeface="+mn-ea"/>
                <a:cs typeface="+mn-cs"/>
              </a:rPr>
              <a:t>Recipe</a:t>
            </a:r>
            <a:r>
              <a:rPr kumimoji="0" lang="da-DK" sz="1100" b="0" i="1" u="none" strike="noStrike" kern="1200" cap="none" spc="0" normalizeH="0" baseline="0" noProof="0">
                <a:ln>
                  <a:noFill/>
                </a:ln>
                <a:solidFill>
                  <a:prstClr val="white"/>
                </a:solidFill>
                <a:effectLst/>
                <a:uLnTx/>
                <a:uFillTx/>
                <a:latin typeface="Open Sans"/>
                <a:ea typeface="+mn-ea"/>
                <a:cs typeface="+mn-cs"/>
              </a:rPr>
              <a:t> Editor</a:t>
            </a:r>
            <a:endParaRPr kumimoji="0" lang="en-US" sz="1100" b="0" i="1" u="none" strike="noStrike" kern="1200" cap="none" spc="0" normalizeH="0" baseline="0" noProof="0">
              <a:ln>
                <a:noFill/>
              </a:ln>
              <a:solidFill>
                <a:prstClr val="white"/>
              </a:solidFill>
              <a:effectLst/>
              <a:uLnTx/>
              <a:uFillTx/>
              <a:latin typeface="Open Sans"/>
              <a:ea typeface="+mn-ea"/>
              <a:cs typeface="+mn-cs"/>
            </a:endParaRPr>
          </a:p>
        </p:txBody>
      </p:sp>
      <p:sp>
        <p:nvSpPr>
          <p:cNvPr id="19" name="Rectangle 18">
            <a:extLst>
              <a:ext uri="{FF2B5EF4-FFF2-40B4-BE49-F238E27FC236}">
                <a16:creationId xmlns:a16="http://schemas.microsoft.com/office/drawing/2014/main" id="{E657AC46-7E54-6022-78EE-A7F2F19131F5}"/>
              </a:ext>
            </a:extLst>
          </p:cNvPr>
          <p:cNvSpPr/>
          <p:nvPr/>
        </p:nvSpPr>
        <p:spPr>
          <a:xfrm>
            <a:off x="5374001" y="1936958"/>
            <a:ext cx="645016" cy="137901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1" u="none" strike="noStrike" kern="1200" cap="none" spc="0" normalizeH="0" baseline="0" noProof="0">
                <a:ln>
                  <a:noFill/>
                </a:ln>
                <a:solidFill>
                  <a:prstClr val="white"/>
                </a:solidFill>
                <a:effectLst/>
                <a:uLnTx/>
                <a:uFillTx/>
                <a:latin typeface="Open Sans"/>
                <a:ea typeface="+mn-ea"/>
                <a:cs typeface="+mn-cs"/>
              </a:rPr>
              <a:t>Aura-X</a:t>
            </a:r>
            <a:endParaRPr kumimoji="0" lang="en-US" sz="1100" b="0" i="1" u="none" strike="noStrike" kern="1200" cap="none" spc="0" normalizeH="0" baseline="0" noProof="0">
              <a:ln>
                <a:noFill/>
              </a:ln>
              <a:solidFill>
                <a:prstClr val="white"/>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D8D643E8-6AE2-F35C-BA94-892F8BAE9317}"/>
              </a:ext>
            </a:extLst>
          </p:cNvPr>
          <p:cNvSpPr/>
          <p:nvPr/>
        </p:nvSpPr>
        <p:spPr>
          <a:xfrm>
            <a:off x="6314781" y="1935709"/>
            <a:ext cx="645016" cy="137901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1" u="none" strike="noStrike" kern="1200" cap="none" spc="0" normalizeH="0" baseline="0" noProof="0" dirty="0">
                <a:ln>
                  <a:noFill/>
                </a:ln>
                <a:solidFill>
                  <a:prstClr val="white"/>
                </a:solidFill>
                <a:effectLst/>
                <a:uLnTx/>
                <a:uFillTx/>
                <a:latin typeface="Open Sans"/>
                <a:ea typeface="+mn-ea"/>
                <a:cs typeface="+mn-cs"/>
              </a:rPr>
              <a:t>PVA </a:t>
            </a:r>
            <a:r>
              <a:rPr kumimoji="0" lang="da-DK" sz="1100" b="0" i="1" u="none" strike="noStrike" kern="1200" cap="none" spc="0" normalizeH="0" baseline="0" noProof="0" dirty="0" err="1">
                <a:ln>
                  <a:noFill/>
                </a:ln>
                <a:solidFill>
                  <a:prstClr val="white"/>
                </a:solidFill>
                <a:effectLst/>
                <a:uLnTx/>
                <a:uFillTx/>
                <a:latin typeface="Open Sans"/>
                <a:ea typeface="+mn-ea"/>
                <a:cs typeface="+mn-cs"/>
              </a:rPr>
              <a:t>Reconcil</a:t>
            </a:r>
            <a:r>
              <a:rPr kumimoji="0" lang="da-DK" sz="1100" b="0" i="1" u="none" strike="noStrike" kern="1200" cap="none" spc="0" normalizeH="0" baseline="0" noProof="0" dirty="0">
                <a:ln>
                  <a:noFill/>
                </a:ln>
                <a:solidFill>
                  <a:prstClr val="white"/>
                </a:solidFill>
                <a:effectLst/>
                <a:uLnTx/>
                <a:uFillTx/>
                <a:latin typeface="Open Sans"/>
                <a:ea typeface="+mn-ea"/>
                <a:cs typeface="+mn-cs"/>
              </a:rPr>
              <a:t>.</a:t>
            </a:r>
            <a:endParaRPr kumimoji="0" lang="en-US" sz="1100" b="0" i="1" u="none" strike="noStrike" kern="1200" cap="none" spc="0" normalizeH="0" baseline="0" noProof="0" dirty="0">
              <a:ln>
                <a:noFill/>
              </a:ln>
              <a:solidFill>
                <a:prstClr val="white"/>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34A80255-97A8-2303-1EDE-63E7A0F82828}"/>
              </a:ext>
            </a:extLst>
          </p:cNvPr>
          <p:cNvSpPr/>
          <p:nvPr/>
        </p:nvSpPr>
        <p:spPr>
          <a:xfrm>
            <a:off x="7892459" y="1935709"/>
            <a:ext cx="645016" cy="137901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1" u="none" strike="noStrike" kern="1200" cap="none" spc="0" normalizeH="0" baseline="0" noProof="0" dirty="0" err="1">
                <a:ln>
                  <a:noFill/>
                </a:ln>
                <a:solidFill>
                  <a:prstClr val="white"/>
                </a:solidFill>
                <a:effectLst/>
                <a:uLnTx/>
                <a:uFillTx/>
                <a:latin typeface="Open Sans"/>
                <a:ea typeface="+mn-ea"/>
                <a:cs typeface="+mn-cs"/>
              </a:rPr>
              <a:t>TrialTalk</a:t>
            </a:r>
            <a:endParaRPr kumimoji="0" lang="en-US" sz="1100" b="0" i="1" u="none" strike="noStrike" kern="1200" cap="none" spc="0" normalizeH="0" baseline="0" noProof="0" dirty="0">
              <a:ln>
                <a:noFill/>
              </a:ln>
              <a:solidFill>
                <a:prstClr val="white"/>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8A188895-EEAC-23BA-594B-7D9B61106149}"/>
              </a:ext>
            </a:extLst>
          </p:cNvPr>
          <p:cNvSpPr/>
          <p:nvPr/>
        </p:nvSpPr>
        <p:spPr>
          <a:xfrm>
            <a:off x="9797343" y="1935709"/>
            <a:ext cx="645016" cy="137901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1" u="none" strike="noStrike" kern="1200" cap="none" spc="0" normalizeH="0" baseline="0" noProof="0" err="1">
                <a:ln>
                  <a:noFill/>
                </a:ln>
                <a:solidFill>
                  <a:prstClr val="white"/>
                </a:solidFill>
                <a:effectLst/>
                <a:uLnTx/>
                <a:uFillTx/>
                <a:latin typeface="Open Sans"/>
                <a:ea typeface="+mn-ea"/>
                <a:cs typeface="+mn-cs"/>
              </a:rPr>
              <a:t>RfP</a:t>
            </a:r>
            <a:endParaRPr kumimoji="0" lang="en-US" sz="1100" b="0" i="1" u="none" strike="noStrike" kern="1200" cap="none" spc="0" normalizeH="0" baseline="0" noProof="0">
              <a:ln>
                <a:noFill/>
              </a:ln>
              <a:solidFill>
                <a:prstClr val="white"/>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75F51D4E-0DCE-716B-E323-E05DAB42E4AC}"/>
              </a:ext>
            </a:extLst>
          </p:cNvPr>
          <p:cNvSpPr/>
          <p:nvPr/>
        </p:nvSpPr>
        <p:spPr>
          <a:xfrm>
            <a:off x="10655243" y="1935709"/>
            <a:ext cx="645016" cy="137901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1" u="none" strike="noStrike" kern="1200" cap="none" spc="0" normalizeH="0" baseline="0" noProof="0" dirty="0" err="1">
                <a:ln>
                  <a:noFill/>
                </a:ln>
                <a:solidFill>
                  <a:prstClr val="white"/>
                </a:solidFill>
                <a:effectLst/>
                <a:uLnTx/>
                <a:uFillTx/>
                <a:latin typeface="Open Sans"/>
                <a:ea typeface="+mn-ea"/>
                <a:cs typeface="+mn-cs"/>
              </a:rPr>
              <a:t>Qpoint</a:t>
            </a:r>
            <a:r>
              <a:rPr kumimoji="0" lang="da-DK" sz="1100" b="0" i="1" u="none" strike="noStrike" kern="1200" cap="none" spc="0" normalizeH="0" baseline="0" noProof="0" dirty="0">
                <a:ln>
                  <a:noFill/>
                </a:ln>
                <a:solidFill>
                  <a:prstClr val="white"/>
                </a:solidFill>
                <a:effectLst/>
                <a:uLnTx/>
                <a:uFillTx/>
                <a:latin typeface="Open Sans"/>
                <a:ea typeface="+mn-ea"/>
                <a:cs typeface="+mn-cs"/>
              </a:rPr>
              <a:t> / Training / KM</a:t>
            </a:r>
            <a:endParaRPr kumimoji="0" lang="en-US" sz="1100" b="0" i="1" u="none" strike="noStrike" kern="1200" cap="none" spc="0" normalizeH="0" baseline="0" noProof="0" dirty="0">
              <a:ln>
                <a:noFill/>
              </a:ln>
              <a:solidFill>
                <a:prstClr val="white"/>
              </a:solidFill>
              <a:effectLst/>
              <a:uLnTx/>
              <a:uFillTx/>
              <a:latin typeface="Open Sans"/>
              <a:ea typeface="+mn-ea"/>
              <a:cs typeface="+mn-cs"/>
            </a:endParaRPr>
          </a:p>
        </p:txBody>
      </p:sp>
      <p:cxnSp>
        <p:nvCxnSpPr>
          <p:cNvPr id="25" name="Straight Connector 24">
            <a:extLst>
              <a:ext uri="{FF2B5EF4-FFF2-40B4-BE49-F238E27FC236}">
                <a16:creationId xmlns:a16="http://schemas.microsoft.com/office/drawing/2014/main" id="{251F73A8-74E2-21B6-9CA9-BF1584224C0A}"/>
              </a:ext>
            </a:extLst>
          </p:cNvPr>
          <p:cNvCxnSpPr>
            <a:cxnSpLocks/>
          </p:cNvCxnSpPr>
          <p:nvPr/>
        </p:nvCxnSpPr>
        <p:spPr>
          <a:xfrm>
            <a:off x="2928236" y="1811751"/>
            <a:ext cx="0" cy="3024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1C6817C-DE08-C6BA-7272-F42998BD44E6}"/>
              </a:ext>
            </a:extLst>
          </p:cNvPr>
          <p:cNvCxnSpPr>
            <a:cxnSpLocks/>
          </p:cNvCxnSpPr>
          <p:nvPr/>
        </p:nvCxnSpPr>
        <p:spPr>
          <a:xfrm>
            <a:off x="5134938" y="1811751"/>
            <a:ext cx="0" cy="3024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125EECB-2B26-5447-B519-4F2769489A2E}"/>
              </a:ext>
            </a:extLst>
          </p:cNvPr>
          <p:cNvCxnSpPr>
            <a:cxnSpLocks/>
          </p:cNvCxnSpPr>
          <p:nvPr/>
        </p:nvCxnSpPr>
        <p:spPr>
          <a:xfrm>
            <a:off x="7341640" y="1811751"/>
            <a:ext cx="0" cy="3024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E097DD3-99BB-76C9-9627-0B2056CC893A}"/>
              </a:ext>
            </a:extLst>
          </p:cNvPr>
          <p:cNvCxnSpPr>
            <a:cxnSpLocks/>
          </p:cNvCxnSpPr>
          <p:nvPr/>
        </p:nvCxnSpPr>
        <p:spPr>
          <a:xfrm>
            <a:off x="9548343" y="1811751"/>
            <a:ext cx="0" cy="3024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31D3CE1-9E91-68E8-F7F3-5B2ABB05FED7}"/>
              </a:ext>
            </a:extLst>
          </p:cNvPr>
          <p:cNvCxnSpPr>
            <a:cxnSpLocks/>
          </p:cNvCxnSpPr>
          <p:nvPr/>
        </p:nvCxnSpPr>
        <p:spPr>
          <a:xfrm flipH="1">
            <a:off x="513937" y="3374323"/>
            <a:ext cx="11124000" cy="0"/>
          </a:xfrm>
          <a:prstGeom prst="line">
            <a:avLst/>
          </a:prstGeom>
          <a:ln w="63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56AB88-22C4-2046-1CE9-F7F3D935CAC2}"/>
              </a:ext>
            </a:extLst>
          </p:cNvPr>
          <p:cNvCxnSpPr>
            <a:cxnSpLocks/>
          </p:cNvCxnSpPr>
          <p:nvPr/>
        </p:nvCxnSpPr>
        <p:spPr>
          <a:xfrm flipH="1">
            <a:off x="513937" y="4782953"/>
            <a:ext cx="11124000" cy="0"/>
          </a:xfrm>
          <a:prstGeom prst="line">
            <a:avLst/>
          </a:prstGeom>
          <a:ln w="6350">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4A0ED0EE-0B7C-4E91-B3D8-8F6ADCA5E13D}"/>
              </a:ext>
            </a:extLst>
          </p:cNvPr>
          <p:cNvGrpSpPr/>
          <p:nvPr/>
        </p:nvGrpSpPr>
        <p:grpSpPr>
          <a:xfrm>
            <a:off x="9175858" y="4945684"/>
            <a:ext cx="2018371" cy="746823"/>
            <a:chOff x="7047165" y="5168600"/>
            <a:chExt cx="2687445" cy="1117334"/>
          </a:xfrm>
        </p:grpSpPr>
        <p:sp>
          <p:nvSpPr>
            <p:cNvPr id="35" name="Rectangle 34">
              <a:extLst>
                <a:ext uri="{FF2B5EF4-FFF2-40B4-BE49-F238E27FC236}">
                  <a16:creationId xmlns:a16="http://schemas.microsoft.com/office/drawing/2014/main" id="{4D89CFC3-9CEE-B58F-DF3D-D956430B5448}"/>
                </a:ext>
              </a:extLst>
            </p:cNvPr>
            <p:cNvSpPr/>
            <p:nvPr/>
          </p:nvSpPr>
          <p:spPr>
            <a:xfrm>
              <a:off x="7047165" y="5168600"/>
              <a:ext cx="2687445" cy="1117334"/>
            </a:xfrm>
            <a:prstGeom prst="rect">
              <a:avLst/>
            </a:prstGeom>
            <a:solidFill>
              <a:srgbClr val="181818"/>
            </a:solidFill>
            <a:ln w="38100">
              <a:solidFill>
                <a:srgbClr val="BBBCDF"/>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err="1">
                  <a:ln>
                    <a:noFill/>
                  </a:ln>
                  <a:solidFill>
                    <a:prstClr val="white"/>
                  </a:solidFill>
                  <a:effectLst/>
                  <a:uLnTx/>
                  <a:uFillTx/>
                  <a:latin typeface="Open Sans"/>
                  <a:ea typeface="+mn-ea"/>
                  <a:cs typeface="+mn-cs"/>
                </a:rPr>
                <a:t>Azure</a:t>
              </a: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40" name="Group 39">
              <a:extLst>
                <a:ext uri="{FF2B5EF4-FFF2-40B4-BE49-F238E27FC236}">
                  <a16:creationId xmlns:a16="http://schemas.microsoft.com/office/drawing/2014/main" id="{540FCDDD-0349-CFA9-0970-AAFD61778F26}"/>
                </a:ext>
              </a:extLst>
            </p:cNvPr>
            <p:cNvGrpSpPr/>
            <p:nvPr/>
          </p:nvGrpSpPr>
          <p:grpSpPr>
            <a:xfrm>
              <a:off x="7317617" y="5383198"/>
              <a:ext cx="1399757" cy="768699"/>
              <a:chOff x="6662663" y="5450237"/>
              <a:chExt cx="1399757" cy="768699"/>
            </a:xfrm>
          </p:grpSpPr>
          <p:sp>
            <p:nvSpPr>
              <p:cNvPr id="41" name="Rectangle 40">
                <a:extLst>
                  <a:ext uri="{FF2B5EF4-FFF2-40B4-BE49-F238E27FC236}">
                    <a16:creationId xmlns:a16="http://schemas.microsoft.com/office/drawing/2014/main" id="{EE0CB0F7-4A30-CB6E-4891-110D4FA1C3E0}"/>
                  </a:ext>
                </a:extLst>
              </p:cNvPr>
              <p:cNvSpPr/>
              <p:nvPr/>
            </p:nvSpPr>
            <p:spPr>
              <a:xfrm>
                <a:off x="6662663" y="5450237"/>
                <a:ext cx="1399757" cy="768699"/>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err="1">
                    <a:ln>
                      <a:noFill/>
                    </a:ln>
                    <a:solidFill>
                      <a:prstClr val="white"/>
                    </a:solidFill>
                    <a:effectLst/>
                    <a:uLnTx/>
                    <a:uFillTx/>
                    <a:latin typeface="Open Sans"/>
                    <a:ea typeface="+mn-ea"/>
                    <a:cs typeface="+mn-cs"/>
                  </a:rPr>
                  <a:t>OpenAI</a:t>
                </a:r>
                <a:endParaRPr kumimoji="0" lang="en-US" sz="1400" b="0" i="0" u="none" strike="noStrike" kern="1200" cap="none" spc="0" normalizeH="0" baseline="0" noProof="0" err="1">
                  <a:ln>
                    <a:noFill/>
                  </a:ln>
                  <a:solidFill>
                    <a:prstClr val="white"/>
                  </a:solidFill>
                  <a:effectLst/>
                  <a:uLnTx/>
                  <a:uFillTx/>
                  <a:latin typeface="Open Sans"/>
                  <a:ea typeface="+mn-ea"/>
                  <a:cs typeface="+mn-cs"/>
                </a:endParaRPr>
              </a:p>
            </p:txBody>
          </p:sp>
          <p:pic>
            <p:nvPicPr>
              <p:cNvPr id="42" name="Picture 41">
                <a:extLst>
                  <a:ext uri="{FF2B5EF4-FFF2-40B4-BE49-F238E27FC236}">
                    <a16:creationId xmlns:a16="http://schemas.microsoft.com/office/drawing/2014/main" id="{A8CF6E57-A2A9-CC52-6F0B-C950AEF129A8}"/>
                  </a:ext>
                </a:extLst>
              </p:cNvPr>
              <p:cNvPicPr>
                <a:picLocks noChangeAspect="1"/>
              </p:cNvPicPr>
              <p:nvPr/>
            </p:nvPicPr>
            <p:blipFill>
              <a:blip r:embed="rId2">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3">
                        <a14:imgEffect>
                          <a14:saturation sat="102000"/>
                        </a14:imgEffect>
                      </a14:imgLayer>
                    </a14:imgProps>
                  </a:ext>
                </a:extLst>
              </a:blip>
              <a:stretch>
                <a:fillRect/>
              </a:stretch>
            </p:blipFill>
            <p:spPr>
              <a:xfrm>
                <a:off x="7154117" y="5481486"/>
                <a:ext cx="387154" cy="367467"/>
              </a:xfrm>
              <a:prstGeom prst="rect">
                <a:avLst/>
              </a:prstGeom>
              <a:noFill/>
              <a:ln>
                <a:noFill/>
              </a:ln>
            </p:spPr>
          </p:pic>
        </p:grpSp>
      </p:grpSp>
      <p:sp>
        <p:nvSpPr>
          <p:cNvPr id="3" name="Rectangle 2">
            <a:extLst>
              <a:ext uri="{FF2B5EF4-FFF2-40B4-BE49-F238E27FC236}">
                <a16:creationId xmlns:a16="http://schemas.microsoft.com/office/drawing/2014/main" id="{72CEE956-7165-DDD7-5B0A-B5F19EF5E96C}"/>
              </a:ext>
            </a:extLst>
          </p:cNvPr>
          <p:cNvSpPr/>
          <p:nvPr/>
        </p:nvSpPr>
        <p:spPr>
          <a:xfrm>
            <a:off x="991419" y="5866971"/>
            <a:ext cx="4423076" cy="463745"/>
          </a:xfrm>
          <a:prstGeom prst="rect">
            <a:avLst/>
          </a:prstGeom>
          <a:solidFill>
            <a:schemeClr val="bg1"/>
          </a:solidFill>
          <a:ln>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050" b="0" i="1" u="none" strike="noStrike" kern="1200" cap="none" spc="0" normalizeH="0" baseline="0" noProof="0" dirty="0" err="1">
                <a:ln>
                  <a:noFill/>
                </a:ln>
                <a:solidFill>
                  <a:prstClr val="black"/>
                </a:solidFill>
                <a:effectLst/>
                <a:uLnTx/>
                <a:uFillTx/>
                <a:latin typeface="Open Sans"/>
                <a:ea typeface="+mn-ea"/>
                <a:cs typeface="+mn-cs"/>
              </a:rPr>
              <a:t>Ability</a:t>
            </a:r>
            <a:r>
              <a:rPr kumimoji="0" lang="da-DK" sz="1050" b="0" i="1" u="none" strike="noStrike" kern="1200" cap="none" spc="0" normalizeH="0" baseline="0" noProof="0" dirty="0">
                <a:ln>
                  <a:noFill/>
                </a:ln>
                <a:solidFill>
                  <a:prstClr val="black"/>
                </a:solidFill>
                <a:effectLst/>
                <a:uLnTx/>
                <a:uFillTx/>
                <a:latin typeface="Open Sans"/>
                <a:ea typeface="+mn-ea"/>
                <a:cs typeface="+mn-cs"/>
              </a:rPr>
              <a:t> to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install</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this</a:t>
            </a:r>
            <a:r>
              <a:rPr kumimoji="0" lang="da-DK" sz="1050" b="0" i="1" u="none" strike="noStrike" kern="1200" cap="none" spc="0" normalizeH="0" baseline="0" noProof="0" dirty="0">
                <a:ln>
                  <a:noFill/>
                </a:ln>
                <a:solidFill>
                  <a:prstClr val="black"/>
                </a:solidFill>
                <a:effectLst/>
                <a:uLnTx/>
                <a:uFillTx/>
                <a:latin typeface="Open Sans"/>
                <a:ea typeface="+mn-ea"/>
                <a:cs typeface="+mn-cs"/>
              </a:rPr>
              <a:t> solution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completley</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off</a:t>
            </a:r>
            <a:r>
              <a:rPr kumimoji="0" lang="da-DK" sz="1050" b="0" i="1" u="none" strike="noStrike" kern="1200" cap="none" spc="0" normalizeH="0" baseline="0" noProof="0" dirty="0">
                <a:ln>
                  <a:noFill/>
                </a:ln>
                <a:solidFill>
                  <a:prstClr val="black"/>
                </a:solidFill>
                <a:effectLst/>
                <a:uLnTx/>
                <a:uFillTx/>
                <a:latin typeface="Open Sans"/>
                <a:ea typeface="+mn-ea"/>
                <a:cs typeface="+mn-cs"/>
              </a:rPr>
              <a:t> the internet”. Ideal for business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critical</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documents</a:t>
            </a:r>
            <a:r>
              <a:rPr kumimoji="0" lang="da-DK" sz="1050" b="0" i="1" u="none" strike="noStrike" kern="1200" cap="none" spc="0" normalizeH="0" baseline="0" noProof="0" dirty="0">
                <a:ln>
                  <a:noFill/>
                </a:ln>
                <a:solidFill>
                  <a:prstClr val="black"/>
                </a:solidFill>
                <a:effectLst/>
                <a:uLnTx/>
                <a:uFillTx/>
                <a:latin typeface="Open Sans"/>
                <a:ea typeface="+mn-ea"/>
                <a:cs typeface="+mn-cs"/>
              </a:rPr>
              <a:t>, GDPR, PII data,…</a:t>
            </a:r>
            <a:endParaRPr kumimoji="0" lang="en-US" sz="1050" b="0" i="1" u="none" strike="noStrike" kern="1200" cap="none" spc="0" normalizeH="0" baseline="0" noProof="0" dirty="0">
              <a:ln>
                <a:noFill/>
              </a:ln>
              <a:solidFill>
                <a:prstClr val="black"/>
              </a:solidFill>
              <a:effectLst/>
              <a:uLnTx/>
              <a:uFillTx/>
              <a:latin typeface="Open Sans"/>
              <a:ea typeface="+mn-ea"/>
              <a:cs typeface="+mn-cs"/>
            </a:endParaRPr>
          </a:p>
        </p:txBody>
      </p:sp>
      <p:sp>
        <p:nvSpPr>
          <p:cNvPr id="8" name="Rectangle 7">
            <a:extLst>
              <a:ext uri="{FF2B5EF4-FFF2-40B4-BE49-F238E27FC236}">
                <a16:creationId xmlns:a16="http://schemas.microsoft.com/office/drawing/2014/main" id="{4AF12881-F18A-400D-8276-3BA3595920E6}"/>
              </a:ext>
            </a:extLst>
          </p:cNvPr>
          <p:cNvSpPr/>
          <p:nvPr/>
        </p:nvSpPr>
        <p:spPr>
          <a:xfrm>
            <a:off x="7062940" y="5866971"/>
            <a:ext cx="4423076" cy="463745"/>
          </a:xfrm>
          <a:prstGeom prst="rect">
            <a:avLst/>
          </a:prstGeom>
          <a:solidFill>
            <a:schemeClr val="bg1"/>
          </a:solidFill>
          <a:ln>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050" b="0" i="1" u="none" strike="noStrike" kern="1200" cap="none" spc="0" normalizeH="0" baseline="0" noProof="0" dirty="0" err="1">
                <a:ln>
                  <a:noFill/>
                </a:ln>
                <a:solidFill>
                  <a:prstClr val="black"/>
                </a:solidFill>
                <a:effectLst/>
                <a:uLnTx/>
                <a:uFillTx/>
                <a:latin typeface="Open Sans"/>
                <a:ea typeface="+mn-ea"/>
                <a:cs typeface="+mn-cs"/>
              </a:rPr>
              <a:t>Utilise</a:t>
            </a:r>
            <a:r>
              <a:rPr kumimoji="0" lang="da-DK" sz="1050" b="0" i="1" u="none" strike="noStrike" kern="1200" cap="none" spc="0" normalizeH="0" baseline="0" noProof="0" dirty="0">
                <a:ln>
                  <a:noFill/>
                </a:ln>
                <a:solidFill>
                  <a:prstClr val="black"/>
                </a:solidFill>
                <a:effectLst/>
                <a:uLnTx/>
                <a:uFillTx/>
                <a:latin typeface="Open Sans"/>
                <a:ea typeface="+mn-ea"/>
                <a:cs typeface="+mn-cs"/>
              </a:rPr>
              <a:t> the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scalabilit</a:t>
            </a:r>
            <a:r>
              <a:rPr kumimoji="0" lang="da-DK" sz="1050" b="0" i="1" u="none" strike="noStrike" kern="1200" cap="none" spc="0" normalizeH="0" baseline="0" noProof="0" dirty="0">
                <a:ln>
                  <a:noFill/>
                </a:ln>
                <a:solidFill>
                  <a:prstClr val="black"/>
                </a:solidFill>
                <a:effectLst/>
                <a:uLnTx/>
                <a:uFillTx/>
                <a:latin typeface="Open Sans"/>
                <a:ea typeface="+mn-ea"/>
                <a:cs typeface="+mn-cs"/>
              </a:rPr>
              <a:t>y of the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cloud</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within</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customers</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their</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own</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tenant</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Exisitng</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corporate</a:t>
            </a:r>
            <a:r>
              <a:rPr kumimoji="0" lang="da-DK" sz="1050" b="0" i="1" u="none" strike="noStrike" kern="1200" cap="none" spc="0" normalizeH="0" baseline="0" noProof="0" dirty="0">
                <a:ln>
                  <a:noFill/>
                </a:ln>
                <a:solidFill>
                  <a:prstClr val="black"/>
                </a:solidFill>
                <a:effectLst/>
                <a:uLnTx/>
                <a:uFillTx/>
                <a:latin typeface="Open Sans"/>
                <a:ea typeface="+mn-ea"/>
                <a:cs typeface="+mn-cs"/>
              </a:rPr>
              <a:t>/regional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security</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policies</a:t>
            </a:r>
            <a:r>
              <a:rPr kumimoji="0" lang="da-DK" sz="1050" b="0" i="1" u="none" strike="noStrike" kern="1200" cap="none" spc="0" normalizeH="0" baseline="0" noProof="0" dirty="0">
                <a:ln>
                  <a:noFill/>
                </a:ln>
                <a:solidFill>
                  <a:prstClr val="black"/>
                </a:solidFill>
                <a:effectLst/>
                <a:uLnTx/>
                <a:uFillTx/>
                <a:latin typeface="Open Sans"/>
                <a:ea typeface="+mn-ea"/>
                <a:cs typeface="+mn-cs"/>
              </a:rPr>
              <a:t> </a:t>
            </a:r>
            <a:r>
              <a:rPr kumimoji="0" lang="da-DK" sz="1050" b="0" i="1" u="none" strike="noStrike" kern="1200" cap="none" spc="0" normalizeH="0" baseline="0" noProof="0" dirty="0" err="1">
                <a:ln>
                  <a:noFill/>
                </a:ln>
                <a:solidFill>
                  <a:prstClr val="black"/>
                </a:solidFill>
                <a:effectLst/>
                <a:uLnTx/>
                <a:uFillTx/>
                <a:latin typeface="Open Sans"/>
                <a:ea typeface="+mn-ea"/>
                <a:cs typeface="+mn-cs"/>
              </a:rPr>
              <a:t>apply</a:t>
            </a:r>
            <a:r>
              <a:rPr kumimoji="0" lang="da-DK" sz="1050" b="0" i="1" u="none" strike="noStrike" kern="1200" cap="none" spc="0" normalizeH="0" baseline="0" noProof="0" dirty="0">
                <a:ln>
                  <a:noFill/>
                </a:ln>
                <a:solidFill>
                  <a:prstClr val="black"/>
                </a:solidFill>
                <a:effectLst/>
                <a:uLnTx/>
                <a:uFillTx/>
                <a:latin typeface="Open Sans"/>
                <a:ea typeface="+mn-ea"/>
                <a:cs typeface="+mn-cs"/>
              </a:rPr>
              <a:t>.</a:t>
            </a:r>
            <a:endParaRPr kumimoji="0" lang="en-US" sz="1050" b="0" i="1" u="none" strike="noStrike" kern="1200" cap="none" spc="0" normalizeH="0" baseline="0" noProof="0" dirty="0">
              <a:ln>
                <a:noFill/>
              </a:ln>
              <a:solidFill>
                <a:prstClr val="black"/>
              </a:solidFill>
              <a:effectLst/>
              <a:uLnTx/>
              <a:uFillTx/>
              <a:latin typeface="Open Sans"/>
              <a:ea typeface="+mn-ea"/>
              <a:cs typeface="+mn-cs"/>
            </a:endParaRPr>
          </a:p>
        </p:txBody>
      </p:sp>
      <p:sp>
        <p:nvSpPr>
          <p:cNvPr id="15" name="Rectangle 14">
            <a:extLst>
              <a:ext uri="{FF2B5EF4-FFF2-40B4-BE49-F238E27FC236}">
                <a16:creationId xmlns:a16="http://schemas.microsoft.com/office/drawing/2014/main" id="{F7AD31AF-E0AC-F52A-4F31-D583102ADDD2}"/>
              </a:ext>
            </a:extLst>
          </p:cNvPr>
          <p:cNvSpPr/>
          <p:nvPr/>
        </p:nvSpPr>
        <p:spPr>
          <a:xfrm>
            <a:off x="3655323" y="4945950"/>
            <a:ext cx="5746961" cy="746823"/>
          </a:xfrm>
          <a:prstGeom prst="rect">
            <a:avLst/>
          </a:prstGeom>
          <a:solidFill>
            <a:srgbClr val="181818"/>
          </a:solidFill>
          <a:ln w="38100">
            <a:solidFill>
              <a:srgbClr val="BBBCDF"/>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600" dirty="0">
                <a:solidFill>
                  <a:prstClr val="white"/>
                </a:solidFill>
                <a:latin typeface="Open Sans"/>
              </a:rPr>
              <a:t>Know It Know – KITN Platform</a:t>
            </a:r>
            <a:endParaRPr kumimoji="0" lang="en-US" sz="16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43" name="Group 42">
            <a:extLst>
              <a:ext uri="{FF2B5EF4-FFF2-40B4-BE49-F238E27FC236}">
                <a16:creationId xmlns:a16="http://schemas.microsoft.com/office/drawing/2014/main" id="{FE67551A-3A6A-D701-4B1E-6D9CEA9EABDB}"/>
              </a:ext>
            </a:extLst>
          </p:cNvPr>
          <p:cNvGrpSpPr/>
          <p:nvPr/>
        </p:nvGrpSpPr>
        <p:grpSpPr>
          <a:xfrm>
            <a:off x="1138471" y="4946463"/>
            <a:ext cx="3021950" cy="746823"/>
            <a:chOff x="3135702" y="5196520"/>
            <a:chExt cx="3969834" cy="1117334"/>
          </a:xfrm>
        </p:grpSpPr>
        <p:sp>
          <p:nvSpPr>
            <p:cNvPr id="36" name="Rectangle 35">
              <a:extLst>
                <a:ext uri="{FF2B5EF4-FFF2-40B4-BE49-F238E27FC236}">
                  <a16:creationId xmlns:a16="http://schemas.microsoft.com/office/drawing/2014/main" id="{212AC7D7-577B-1E6C-940A-9C74A27C1EF4}"/>
                </a:ext>
              </a:extLst>
            </p:cNvPr>
            <p:cNvSpPr/>
            <p:nvPr/>
          </p:nvSpPr>
          <p:spPr>
            <a:xfrm>
              <a:off x="3135702" y="5196520"/>
              <a:ext cx="3969834" cy="1117334"/>
            </a:xfrm>
            <a:prstGeom prst="rect">
              <a:avLst/>
            </a:prstGeom>
            <a:solidFill>
              <a:srgbClr val="181818"/>
            </a:solidFill>
            <a:ln w="38100">
              <a:solidFill>
                <a:srgbClr val="40D9FF"/>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white"/>
                  </a:solidFill>
                  <a:effectLst/>
                  <a:uLnTx/>
                  <a:uFillTx/>
                  <a:latin typeface="Open Sans"/>
                  <a:ea typeface="+mn-ea"/>
                  <a:cs typeface="+mn-cs"/>
                </a:rPr>
                <a:t>  </a:t>
              </a:r>
              <a:r>
                <a:rPr kumimoji="0" lang="da-DK" sz="1600" b="0" i="0" u="none" strike="noStrike" kern="1200" cap="none" spc="0" normalizeH="0" baseline="0" noProof="0" err="1">
                  <a:ln>
                    <a:noFill/>
                  </a:ln>
                  <a:solidFill>
                    <a:prstClr val="white"/>
                  </a:solidFill>
                  <a:effectLst/>
                  <a:uLnTx/>
                  <a:uFillTx/>
                  <a:latin typeface="Open Sans"/>
                  <a:ea typeface="+mn-ea"/>
                  <a:cs typeface="+mn-cs"/>
                </a:rPr>
                <a:t>Platfom</a:t>
              </a:r>
              <a:r>
                <a:rPr kumimoji="0" lang="da-DK" sz="1600" b="0" i="0" u="none" strike="noStrike" kern="1200" cap="none" spc="0" normalizeH="0" baseline="0" noProof="0">
                  <a:ln>
                    <a:noFill/>
                  </a:ln>
                  <a:solidFill>
                    <a:prstClr val="white"/>
                  </a:solidFill>
                  <a:effectLst/>
                  <a:uLnTx/>
                  <a:uFillTx/>
                  <a:latin typeface="Open Sans"/>
                  <a:ea typeface="+mn-ea"/>
                  <a:cs typeface="+mn-cs"/>
                </a:rPr>
                <a:t> </a:t>
              </a:r>
              <a:r>
                <a:rPr kumimoji="0" lang="da-DK" sz="1600" b="0" i="0" u="none" strike="noStrike" kern="1200" cap="none" spc="0" normalizeH="0" baseline="0" noProof="0" err="1">
                  <a:ln>
                    <a:noFill/>
                  </a:ln>
                  <a:solidFill>
                    <a:prstClr val="white"/>
                  </a:solidFill>
                  <a:effectLst/>
                  <a:uLnTx/>
                  <a:uFillTx/>
                  <a:latin typeface="Open Sans"/>
                  <a:ea typeface="+mn-ea"/>
                  <a:cs typeface="+mn-cs"/>
                </a:rPr>
                <a:t>Agnostic</a:t>
              </a:r>
              <a:endParaRPr kumimoji="0" lang="en-US" sz="1600" b="0" i="0" u="none" strike="noStrike" kern="1200" cap="none" spc="0" normalizeH="0" baseline="0" noProof="0" err="1">
                <a:ln>
                  <a:noFill/>
                </a:ln>
                <a:solidFill>
                  <a:prstClr val="white"/>
                </a:solidFill>
                <a:effectLst/>
                <a:uLnTx/>
                <a:uFillTx/>
                <a:latin typeface="Open Sans"/>
                <a:ea typeface="+mn-ea"/>
                <a:cs typeface="+mn-cs"/>
              </a:endParaRPr>
            </a:p>
          </p:txBody>
        </p:sp>
        <p:grpSp>
          <p:nvGrpSpPr>
            <p:cNvPr id="37" name="Group 36">
              <a:extLst>
                <a:ext uri="{FF2B5EF4-FFF2-40B4-BE49-F238E27FC236}">
                  <a16:creationId xmlns:a16="http://schemas.microsoft.com/office/drawing/2014/main" id="{7A526C18-E88D-B37D-C7C3-63FDB426A93A}"/>
                </a:ext>
              </a:extLst>
            </p:cNvPr>
            <p:cNvGrpSpPr/>
            <p:nvPr/>
          </p:nvGrpSpPr>
          <p:grpSpPr>
            <a:xfrm>
              <a:off x="5515117" y="5333235"/>
              <a:ext cx="1490038" cy="768699"/>
              <a:chOff x="5396524" y="5411424"/>
              <a:chExt cx="1399757" cy="768699"/>
            </a:xfrm>
          </p:grpSpPr>
          <p:sp>
            <p:nvSpPr>
              <p:cNvPr id="38" name="Rectangle 37">
                <a:extLst>
                  <a:ext uri="{FF2B5EF4-FFF2-40B4-BE49-F238E27FC236}">
                    <a16:creationId xmlns:a16="http://schemas.microsoft.com/office/drawing/2014/main" id="{A7E80BFD-432F-BBD2-0EA4-2A2086DE85D1}"/>
                  </a:ext>
                </a:extLst>
              </p:cNvPr>
              <p:cNvSpPr/>
              <p:nvPr/>
            </p:nvSpPr>
            <p:spPr>
              <a:xfrm>
                <a:off x="5396524" y="5411424"/>
                <a:ext cx="1399757" cy="768699"/>
              </a:xfrm>
              <a:prstGeom prst="rect">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0" u="none" strike="noStrike" kern="1200" cap="none" spc="0" normalizeH="0" baseline="0" noProof="0">
                    <a:ln>
                      <a:noFill/>
                    </a:ln>
                    <a:solidFill>
                      <a:prstClr val="white"/>
                    </a:solidFill>
                    <a:effectLst/>
                    <a:uLnTx/>
                    <a:uFillTx/>
                    <a:latin typeface="Open Sans"/>
                    <a:ea typeface="+mn-ea"/>
                    <a:cs typeface="+mn-cs"/>
                  </a:rPr>
                  <a:t>GPT-J-6B</a:t>
                </a:r>
                <a:endParaRPr kumimoji="0" lang="en-US" sz="1100" b="0" i="0" u="none" strike="noStrike" kern="1200" cap="none" spc="0" normalizeH="0" baseline="0" noProof="0" err="1">
                  <a:ln>
                    <a:noFill/>
                  </a:ln>
                  <a:solidFill>
                    <a:prstClr val="white"/>
                  </a:solidFill>
                  <a:effectLst/>
                  <a:uLnTx/>
                  <a:uFillTx/>
                  <a:latin typeface="Open Sans"/>
                  <a:ea typeface="+mn-ea"/>
                  <a:cs typeface="+mn-cs"/>
                </a:endParaRPr>
              </a:p>
            </p:txBody>
          </p:sp>
          <p:pic>
            <p:nvPicPr>
              <p:cNvPr id="39" name="Picture 38">
                <a:extLst>
                  <a:ext uri="{FF2B5EF4-FFF2-40B4-BE49-F238E27FC236}">
                    <a16:creationId xmlns:a16="http://schemas.microsoft.com/office/drawing/2014/main" id="{DC9123F0-8E03-4E4C-022E-12128C31A93A}"/>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5911745" y="5411424"/>
                <a:ext cx="398963" cy="510447"/>
              </a:xfrm>
              <a:prstGeom prst="rect">
                <a:avLst/>
              </a:prstGeom>
              <a:ln>
                <a:noFill/>
              </a:ln>
            </p:spPr>
          </p:pic>
        </p:grpSp>
      </p:grpSp>
      <p:sp>
        <p:nvSpPr>
          <p:cNvPr id="5" name="Rectangle 4">
            <a:extLst>
              <a:ext uri="{FF2B5EF4-FFF2-40B4-BE49-F238E27FC236}">
                <a16:creationId xmlns:a16="http://schemas.microsoft.com/office/drawing/2014/main" id="{8FD382A8-0040-044F-0941-8FEFA39D8FFD}"/>
              </a:ext>
            </a:extLst>
          </p:cNvPr>
          <p:cNvSpPr/>
          <p:nvPr/>
        </p:nvSpPr>
        <p:spPr>
          <a:xfrm>
            <a:off x="4153683" y="1933645"/>
            <a:ext cx="645016" cy="1379017"/>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1" u="none" strike="noStrike" kern="1200" cap="none" spc="0" normalizeH="0" baseline="0" noProof="0">
                <a:ln>
                  <a:noFill/>
                </a:ln>
                <a:solidFill>
                  <a:prstClr val="white"/>
                </a:solidFill>
                <a:effectLst/>
                <a:uLnTx/>
                <a:uFillTx/>
                <a:latin typeface="Open Sans"/>
                <a:ea typeface="+mn-ea"/>
                <a:cs typeface="+mn-cs"/>
              </a:rPr>
              <a:t>MES </a:t>
            </a:r>
            <a:r>
              <a:rPr kumimoji="0" lang="da-DK" sz="1100" b="0" i="1" u="none" strike="noStrike" kern="1200" cap="none" spc="0" normalizeH="0" baseline="0" noProof="0" err="1">
                <a:ln>
                  <a:noFill/>
                </a:ln>
                <a:solidFill>
                  <a:prstClr val="white"/>
                </a:solidFill>
                <a:effectLst/>
                <a:uLnTx/>
                <a:uFillTx/>
                <a:latin typeface="Open Sans"/>
                <a:ea typeface="+mn-ea"/>
                <a:cs typeface="+mn-cs"/>
              </a:rPr>
              <a:t>Instructor</a:t>
            </a:r>
            <a:endParaRPr kumimoji="0" lang="en-US" sz="1100" b="0" i="1" u="none" strike="noStrike" kern="1200" cap="none" spc="0" normalizeH="0" baseline="0" noProof="0">
              <a:ln>
                <a:noFill/>
              </a:ln>
              <a:solidFill>
                <a:prstClr val="white"/>
              </a:solidFill>
              <a:effectLst/>
              <a:uLnTx/>
              <a:uFillTx/>
              <a:latin typeface="Open Sans"/>
              <a:ea typeface="+mn-ea"/>
              <a:cs typeface="+mn-cs"/>
            </a:endParaRPr>
          </a:p>
        </p:txBody>
      </p:sp>
      <p:sp>
        <p:nvSpPr>
          <p:cNvPr id="9" name="Rectangle 8">
            <a:extLst>
              <a:ext uri="{FF2B5EF4-FFF2-40B4-BE49-F238E27FC236}">
                <a16:creationId xmlns:a16="http://schemas.microsoft.com/office/drawing/2014/main" id="{6C8D19D0-9E7C-9A37-14AC-5565E0C07BCC}"/>
              </a:ext>
            </a:extLst>
          </p:cNvPr>
          <p:cNvSpPr/>
          <p:nvPr/>
        </p:nvSpPr>
        <p:spPr>
          <a:xfrm>
            <a:off x="1130700" y="2997066"/>
            <a:ext cx="1501771" cy="29780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100" b="0" i="1" u="none" strike="noStrike" kern="1200" cap="none" spc="0" normalizeH="0" baseline="0" noProof="0" dirty="0" err="1">
                <a:ln>
                  <a:noFill/>
                </a:ln>
                <a:solidFill>
                  <a:prstClr val="white"/>
                </a:solidFill>
                <a:effectLst/>
                <a:uLnTx/>
                <a:uFillTx/>
                <a:latin typeface="Open Sans"/>
                <a:ea typeface="+mn-ea"/>
                <a:cs typeface="+mn-cs"/>
              </a:rPr>
              <a:t>FastTrack</a:t>
            </a:r>
            <a:endParaRPr kumimoji="0" lang="en-US" sz="1100" b="0" i="1" u="none" strike="noStrike" kern="1200" cap="none" spc="0" normalizeH="0" baseline="0" noProof="0" dirty="0">
              <a:ln>
                <a:noFill/>
              </a:ln>
              <a:solidFill>
                <a:prstClr val="white"/>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A71B95EF-2656-D551-8F18-004965F45046}"/>
              </a:ext>
            </a:extLst>
          </p:cNvPr>
          <p:cNvSpPr/>
          <p:nvPr/>
        </p:nvSpPr>
        <p:spPr>
          <a:xfrm>
            <a:off x="60959" y="5216434"/>
            <a:ext cx="843351" cy="386482"/>
          </a:xfrm>
          <a:prstGeom prst="rect">
            <a:avLst/>
          </a:prstGeom>
          <a:solidFill>
            <a:schemeClr val="tx2"/>
          </a:solidFill>
          <a:ln>
            <a:solidFill>
              <a:srgbClr val="BBB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t>1 Platform</a:t>
            </a:r>
            <a:endParaRPr lang="en-US" sz="1100" dirty="0"/>
          </a:p>
        </p:txBody>
      </p:sp>
      <p:sp>
        <p:nvSpPr>
          <p:cNvPr id="31" name="Rectangle 30">
            <a:extLst>
              <a:ext uri="{FF2B5EF4-FFF2-40B4-BE49-F238E27FC236}">
                <a16:creationId xmlns:a16="http://schemas.microsoft.com/office/drawing/2014/main" id="{B0024FFD-F37F-72F9-C430-69BF40C648F3}"/>
              </a:ext>
            </a:extLst>
          </p:cNvPr>
          <p:cNvSpPr/>
          <p:nvPr/>
        </p:nvSpPr>
        <p:spPr>
          <a:xfrm>
            <a:off x="58077" y="3962991"/>
            <a:ext cx="843351" cy="386482"/>
          </a:xfrm>
          <a:prstGeom prst="rect">
            <a:avLst/>
          </a:prstGeom>
          <a:solidFill>
            <a:srgbClr val="034160"/>
          </a:solidFill>
          <a:ln>
            <a:solidFill>
              <a:srgbClr val="BBB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a:t>Domains</a:t>
            </a:r>
            <a:endParaRPr lang="en-US" sz="1100" dirty="0"/>
          </a:p>
        </p:txBody>
      </p:sp>
      <p:sp>
        <p:nvSpPr>
          <p:cNvPr id="32" name="Rectangle 31">
            <a:extLst>
              <a:ext uri="{FF2B5EF4-FFF2-40B4-BE49-F238E27FC236}">
                <a16:creationId xmlns:a16="http://schemas.microsoft.com/office/drawing/2014/main" id="{8010896E-C318-FDF3-84BB-B4037380D875}"/>
              </a:ext>
            </a:extLst>
          </p:cNvPr>
          <p:cNvSpPr/>
          <p:nvPr/>
        </p:nvSpPr>
        <p:spPr>
          <a:xfrm>
            <a:off x="58077" y="2399796"/>
            <a:ext cx="843351" cy="386482"/>
          </a:xfrm>
          <a:prstGeom prst="rect">
            <a:avLst/>
          </a:prstGeom>
          <a:solidFill>
            <a:srgbClr val="76BABA"/>
          </a:solidFill>
          <a:ln>
            <a:solidFill>
              <a:srgbClr val="BBBC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100" dirty="0" err="1"/>
              <a:t>Usecases</a:t>
            </a:r>
            <a:endParaRPr lang="en-US" sz="1100" dirty="0"/>
          </a:p>
        </p:txBody>
      </p:sp>
      <p:sp>
        <p:nvSpPr>
          <p:cNvPr id="4" name="Date Placeholder 3">
            <a:extLst>
              <a:ext uri="{FF2B5EF4-FFF2-40B4-BE49-F238E27FC236}">
                <a16:creationId xmlns:a16="http://schemas.microsoft.com/office/drawing/2014/main" id="{0EAA7EFB-33FC-CC07-39B0-F9230CEEBA09}"/>
              </a:ext>
            </a:extLst>
          </p:cNvPr>
          <p:cNvSpPr>
            <a:spLocks noGrp="1"/>
          </p:cNvSpPr>
          <p:nvPr>
            <p:ph type="dt" sz="half" idx="10"/>
          </p:nvPr>
        </p:nvSpPr>
        <p:spPr/>
        <p:txBody>
          <a:bodyPr/>
          <a:lstStyle/>
          <a:p>
            <a:fld id="{9ED19436-081C-48B0-A86D-31ABD3363BB5}" type="datetime1">
              <a:rPr lang="en-US" smtClean="0"/>
              <a:t>5/19/2024</a:t>
            </a:fld>
            <a:endParaRPr lang="en-DK"/>
          </a:p>
        </p:txBody>
      </p:sp>
      <p:sp>
        <p:nvSpPr>
          <p:cNvPr id="24" name="Footer Placeholder 23">
            <a:extLst>
              <a:ext uri="{FF2B5EF4-FFF2-40B4-BE49-F238E27FC236}">
                <a16:creationId xmlns:a16="http://schemas.microsoft.com/office/drawing/2014/main" id="{B4E37656-857A-03AC-602B-AFEB313F4DE4}"/>
              </a:ext>
            </a:extLst>
          </p:cNvPr>
          <p:cNvSpPr>
            <a:spLocks noGrp="1"/>
          </p:cNvSpPr>
          <p:nvPr>
            <p:ph type="ftr" sz="quarter" idx="11"/>
          </p:nvPr>
        </p:nvSpPr>
        <p:spPr/>
        <p:txBody>
          <a:bodyPr/>
          <a:lstStyle/>
          <a:p>
            <a:r>
              <a:rPr lang="en-US"/>
              <a:t>Classification Internal Use   Author SALA Approved by SALA Version 1 </a:t>
            </a:r>
            <a:endParaRPr lang="en-DK"/>
          </a:p>
        </p:txBody>
      </p:sp>
    </p:spTree>
    <p:extLst>
      <p:ext uri="{BB962C8B-B14F-4D97-AF65-F5344CB8AC3E}">
        <p14:creationId xmlns:p14="http://schemas.microsoft.com/office/powerpoint/2010/main" val="33119639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SUBGRID]" val="[SubGrid]"/>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SUBGRID]" val="[SubGrid]"/>
</p:tagLst>
</file>

<file path=ppt/tags/tag31.xml><?xml version="1.0" encoding="utf-8"?>
<p:tagLst xmlns:a="http://schemas.openxmlformats.org/drawingml/2006/main" xmlns:r="http://schemas.openxmlformats.org/officeDocument/2006/relationships" xmlns:p="http://schemas.openxmlformats.org/presentationml/2006/main">
  <p:tag name="[SUBGRID]" val="[SubGrid]"/>
</p:tagLst>
</file>

<file path=ppt/tags/tag32.xml><?xml version="1.0" encoding="utf-8"?>
<p:tagLst xmlns:a="http://schemas.openxmlformats.org/drawingml/2006/main" xmlns:r="http://schemas.openxmlformats.org/officeDocument/2006/relationships" xmlns:p="http://schemas.openxmlformats.org/presentationml/2006/main">
  <p:tag name="[SUBGRID]" val="[SubGrid]"/>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tema">
  <a:themeElements>
    <a:clrScheme name="NNIT Colors">
      <a:dk1>
        <a:srgbClr val="780000"/>
      </a:dk1>
      <a:lt1>
        <a:srgbClr val="FFFFFF"/>
      </a:lt1>
      <a:dk2>
        <a:srgbClr val="000000"/>
      </a:dk2>
      <a:lt2>
        <a:srgbClr val="FF88AA"/>
      </a:lt2>
      <a:accent1>
        <a:srgbClr val="034160"/>
      </a:accent1>
      <a:accent2>
        <a:srgbClr val="93C3DF"/>
      </a:accent2>
      <a:accent3>
        <a:srgbClr val="DBEBF3"/>
      </a:accent3>
      <a:accent4>
        <a:srgbClr val="76BABA"/>
      </a:accent4>
      <a:accent5>
        <a:srgbClr val="B9DDDD"/>
      </a:accent5>
      <a:accent6>
        <a:srgbClr val="E8F3F3"/>
      </a:accent6>
      <a:hlink>
        <a:srgbClr val="FF88AA"/>
      </a:hlink>
      <a:folHlink>
        <a:srgbClr val="780000"/>
      </a:folHlink>
    </a:clrScheme>
    <a:fontScheme name="Custom 1">
      <a:majorFont>
        <a:latin typeface="Arial"/>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lumMod val="50000"/>
            <a:lumOff val="50000"/>
            <a:alpha val="3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NNIT_Template_v4_open sans" id="{B8282102-D53B-4C05-AF52-CED655592DDB}" vid="{1A4473F9-2975-4A3F-8B84-D28B92E1F1A4}"/>
    </a:ext>
  </a:extLst>
</a:theme>
</file>

<file path=ppt/theme/theme2.xml><?xml version="1.0" encoding="utf-8"?>
<a:theme xmlns:a="http://schemas.openxmlformats.org/drawingml/2006/main" name="NNIT_V2">
  <a:themeElements>
    <a:clrScheme name="NNIT">
      <a:dk1>
        <a:sysClr val="windowText" lastClr="000000"/>
      </a:dk1>
      <a:lt1>
        <a:sysClr val="window" lastClr="FFFFFF"/>
      </a:lt1>
      <a:dk2>
        <a:srgbClr val="000000"/>
      </a:dk2>
      <a:lt2>
        <a:srgbClr val="FFFFFF"/>
      </a:lt2>
      <a:accent1>
        <a:srgbClr val="780000"/>
      </a:accent1>
      <a:accent2>
        <a:srgbClr val="FE5000"/>
      </a:accent2>
      <a:accent3>
        <a:srgbClr val="697887"/>
      </a:accent3>
      <a:accent4>
        <a:srgbClr val="8AC6C6"/>
      </a:accent4>
      <a:accent5>
        <a:srgbClr val="004B6E"/>
      </a:accent5>
      <a:accent6>
        <a:srgbClr val="000000"/>
      </a:accent6>
      <a:hlink>
        <a:srgbClr val="0563C1"/>
      </a:hlink>
      <a:folHlink>
        <a:srgbClr val="954F72"/>
      </a:folHlink>
    </a:clrScheme>
    <a:fontScheme name="NNI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PowerPoint toolbox.potx" id="{DE6CFE9A-C506-4603-87A6-FFBF54211C40}" vid="{EE006ACA-AA59-4569-8B5E-5BD8B23F005C}"/>
    </a:ext>
  </a:extLst>
</a:theme>
</file>

<file path=ppt/theme/theme3.xml><?xml version="1.0" encoding="utf-8"?>
<a:theme xmlns:a="http://schemas.openxmlformats.org/drawingml/2006/main" name="Blank">
  <a:themeElements>
    <a:clrScheme name="NNIT">
      <a:dk1>
        <a:sysClr val="windowText" lastClr="000000"/>
      </a:dk1>
      <a:lt1>
        <a:sysClr val="window" lastClr="FFFFFF"/>
      </a:lt1>
      <a:dk2>
        <a:srgbClr val="000000"/>
      </a:dk2>
      <a:lt2>
        <a:srgbClr val="FFFFFF"/>
      </a:lt2>
      <a:accent1>
        <a:srgbClr val="780000"/>
      </a:accent1>
      <a:accent2>
        <a:srgbClr val="FE5000"/>
      </a:accent2>
      <a:accent3>
        <a:srgbClr val="697887"/>
      </a:accent3>
      <a:accent4>
        <a:srgbClr val="8AC6C6"/>
      </a:accent4>
      <a:accent5>
        <a:srgbClr val="004B6E"/>
      </a:accent5>
      <a:accent6>
        <a:srgbClr val="000000"/>
      </a:accent6>
      <a:hlink>
        <a:srgbClr val="0563C1"/>
      </a:hlink>
      <a:folHlink>
        <a:srgbClr val="954F72"/>
      </a:folHlink>
    </a:clrScheme>
    <a:fontScheme name="NNI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72000" tIns="36000" rIns="72000" bIns="36000" rtlCol="0" anchor="ctr"/>
      <a:lstStyle>
        <a:defPPr algn="ctr">
          <a:defRPr sz="2000" noProof="0" dirty="0" err="1"/>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NNIT-template.potx" id="{3B1C177F-A0A2-40B6-B9EC-08090FFB329E}" vid="{602BDE5D-EE05-4B10-82A9-579E8B1D5E1C}"/>
    </a:ext>
  </a:extLst>
</a:theme>
</file>

<file path=ppt/theme/theme4.xml><?xml version="1.0" encoding="utf-8"?>
<a:theme xmlns:a="http://schemas.openxmlformats.org/drawingml/2006/main" name="1_Office-tema">
  <a:themeElements>
    <a:clrScheme name="NNIT Colors">
      <a:dk1>
        <a:srgbClr val="780000"/>
      </a:dk1>
      <a:lt1>
        <a:srgbClr val="FFFFFF"/>
      </a:lt1>
      <a:dk2>
        <a:srgbClr val="000000"/>
      </a:dk2>
      <a:lt2>
        <a:srgbClr val="FF88AA"/>
      </a:lt2>
      <a:accent1>
        <a:srgbClr val="034160"/>
      </a:accent1>
      <a:accent2>
        <a:srgbClr val="93C3DF"/>
      </a:accent2>
      <a:accent3>
        <a:srgbClr val="DBEBF3"/>
      </a:accent3>
      <a:accent4>
        <a:srgbClr val="76BABA"/>
      </a:accent4>
      <a:accent5>
        <a:srgbClr val="B9DDDD"/>
      </a:accent5>
      <a:accent6>
        <a:srgbClr val="E8F3F3"/>
      </a:accent6>
      <a:hlink>
        <a:srgbClr val="FF88AA"/>
      </a:hlink>
      <a:folHlink>
        <a:srgbClr val="780000"/>
      </a:folHlink>
    </a:clrScheme>
    <a:fontScheme name="Custom 1">
      <a:majorFont>
        <a:latin typeface="Arial"/>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NIT_Template_v4_open sans" id="{B8282102-D53B-4C05-AF52-CED655592DDB}" vid="{1A4473F9-2975-4A3F-8B84-D28B92E1F1A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810F994D3EAC49A67398928B6A85AA" ma:contentTypeVersion="4" ma:contentTypeDescription="Create a new document." ma:contentTypeScope="" ma:versionID="bc7561c2abb3a53c7442fa7e8e377af7">
  <xsd:schema xmlns:xsd="http://www.w3.org/2001/XMLSchema" xmlns:xs="http://www.w3.org/2001/XMLSchema" xmlns:p="http://schemas.microsoft.com/office/2006/metadata/properties" xmlns:ns2="db07c33a-a71b-420e-a7c7-f6ca8fb4fc10" targetNamespace="http://schemas.microsoft.com/office/2006/metadata/properties" ma:root="true" ma:fieldsID="fdb92c98092797c941cf2f6e0f268da3" ns2:_="">
    <xsd:import namespace="db07c33a-a71b-420e-a7c7-f6ca8fb4fc1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07c33a-a71b-420e-a7c7-f6ca8fb4fc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E66C6D-8511-45AE-B6D6-834814806C63}">
  <ds:schemaRefs>
    <ds:schemaRef ds:uri="http://schemas.microsoft.com/sharepoint/v3/contenttype/forms"/>
  </ds:schemaRefs>
</ds:datastoreItem>
</file>

<file path=customXml/itemProps2.xml><?xml version="1.0" encoding="utf-8"?>
<ds:datastoreItem xmlns:ds="http://schemas.openxmlformats.org/officeDocument/2006/customXml" ds:itemID="{5848B785-746C-4B54-A9BB-0D4CC394CA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07c33a-a71b-420e-a7c7-f6ca8fb4fc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1739</TotalTime>
  <Words>2190</Words>
  <Application>Microsoft Office PowerPoint</Application>
  <PresentationFormat>宽屏</PresentationFormat>
  <Paragraphs>356</Paragraphs>
  <Slides>23</Slides>
  <Notes>5</Notes>
  <HiddenSlides>1</HiddenSlides>
  <MMClips>0</MMClips>
  <ScaleCrop>false</ScaleCrop>
  <HeadingPairs>
    <vt:vector size="8" baseType="variant">
      <vt:variant>
        <vt:lpstr>已用的字体</vt:lpstr>
      </vt:variant>
      <vt:variant>
        <vt:i4>11</vt:i4>
      </vt:variant>
      <vt:variant>
        <vt:lpstr>主题</vt:lpstr>
      </vt:variant>
      <vt:variant>
        <vt:i4>4</vt:i4>
      </vt:variant>
      <vt:variant>
        <vt:lpstr>嵌入 OLE 服务器</vt:lpstr>
      </vt:variant>
      <vt:variant>
        <vt:i4>1</vt:i4>
      </vt:variant>
      <vt:variant>
        <vt:lpstr>幻灯片标题</vt:lpstr>
      </vt:variant>
      <vt:variant>
        <vt:i4>23</vt:i4>
      </vt:variant>
    </vt:vector>
  </HeadingPairs>
  <TitlesOfParts>
    <vt:vector size="39" baseType="lpstr">
      <vt:lpstr>Open Sans</vt:lpstr>
      <vt:lpstr>Open Sans ExtraBold</vt:lpstr>
      <vt:lpstr>Open Sans Light</vt:lpstr>
      <vt:lpstr>Open Sans SemiBold</vt:lpstr>
      <vt:lpstr>Roboto Light</vt:lpstr>
      <vt:lpstr>Söhne</vt:lpstr>
      <vt:lpstr>Arial</vt:lpstr>
      <vt:lpstr>Calibri</vt:lpstr>
      <vt:lpstr>Segoe UI</vt:lpstr>
      <vt:lpstr>Times New Roman</vt:lpstr>
      <vt:lpstr>Wingdings</vt:lpstr>
      <vt:lpstr>Office-tema</vt:lpstr>
      <vt:lpstr>NNIT_V2</vt:lpstr>
      <vt:lpstr>Blank</vt:lpstr>
      <vt:lpstr>1_Office-tema</vt:lpstr>
      <vt:lpstr>think-cell Slide</vt:lpstr>
      <vt:lpstr>PowerPoint 演示文稿</vt:lpstr>
      <vt:lpstr>PowerPoint 演示文稿</vt:lpstr>
      <vt:lpstr>A massive thanks to the team</vt:lpstr>
      <vt:lpstr>What is GenAI?</vt:lpstr>
      <vt:lpstr>Generative AI: The hype and the use cases </vt:lpstr>
      <vt:lpstr>Address business challenges and help our clients with AI transformation</vt:lpstr>
      <vt:lpstr>The Beta release of  NNITs AI/GPTPlatform - KITN</vt:lpstr>
      <vt:lpstr>½</vt:lpstr>
      <vt:lpstr>KITN as a first in its generation GenAI Platform for NNIT One platform, cloud enabled or on-prem, to support the many usecases</vt:lpstr>
      <vt:lpstr>Why this Beta release?</vt:lpstr>
      <vt:lpstr>Hallucinations</vt:lpstr>
      <vt:lpstr>PowerPoint 演示文稿</vt:lpstr>
      <vt:lpstr>Making it practical</vt:lpstr>
      <vt:lpstr>How can I use KITN?</vt:lpstr>
      <vt:lpstr>General Introduction of KITN</vt:lpstr>
      <vt:lpstr>How to start using it?</vt:lpstr>
      <vt:lpstr>Known Limitations</vt:lpstr>
      <vt:lpstr>Upcoming features</vt:lpstr>
      <vt:lpstr>Tips and Tricks</vt:lpstr>
      <vt:lpstr>Logo Voting and QnA</vt:lpstr>
      <vt:lpstr>Voting on the KITN Logo</vt:lpstr>
      <vt:lpstr>PowerPoint 演示文稿</vt:lpstr>
      <vt:lpstr>Cost drivers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SALA (Sam Laermans)</dc:creator>
  <cp:lastModifiedBy>KevinLiu</cp:lastModifiedBy>
  <cp:revision>8</cp:revision>
  <dcterms:created xsi:type="dcterms:W3CDTF">2023-05-30T12:03:34Z</dcterms:created>
  <dcterms:modified xsi:type="dcterms:W3CDTF">2024-05-19T00:47:21Z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2f367b5-aa87-493c-b598-c26cddaeb391_Enabled">
    <vt:lpwstr>true</vt:lpwstr>
  </property>
  <property fmtid="{D5CDD505-2E9C-101B-9397-08002B2CF9AE}" pid="3" name="MSIP_Label_72f367b5-aa87-493c-b598-c26cddaeb391_SetDate">
    <vt:lpwstr>2023-05-30T13:10:34Z</vt:lpwstr>
  </property>
  <property fmtid="{D5CDD505-2E9C-101B-9397-08002B2CF9AE}" pid="4" name="MSIP_Label_72f367b5-aa87-493c-b598-c26cddaeb391_Method">
    <vt:lpwstr>Privileged</vt:lpwstr>
  </property>
  <property fmtid="{D5CDD505-2E9C-101B-9397-08002B2CF9AE}" pid="5" name="MSIP_Label_72f367b5-aa87-493c-b598-c26cddaeb391_Name">
    <vt:lpwstr>NNIT Internal</vt:lpwstr>
  </property>
  <property fmtid="{D5CDD505-2E9C-101B-9397-08002B2CF9AE}" pid="6" name="MSIP_Label_72f367b5-aa87-493c-b598-c26cddaeb391_SiteId">
    <vt:lpwstr>eae82d0e-137d-4df8-ab74-34f582042d39</vt:lpwstr>
  </property>
  <property fmtid="{D5CDD505-2E9C-101B-9397-08002B2CF9AE}" pid="7" name="MSIP_Label_72f367b5-aa87-493c-b598-c26cddaeb391_ActionId">
    <vt:lpwstr>8d296bb1-cd1f-4c59-af66-f6b2bfe61fb5</vt:lpwstr>
  </property>
  <property fmtid="{D5CDD505-2E9C-101B-9397-08002B2CF9AE}" pid="8" name="MSIP_Label_72f367b5-aa87-493c-b598-c26cddaeb391_ContentBits">
    <vt:lpwstr>0</vt:lpwstr>
  </property>
</Properties>
</file>